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 id="2147483697" r:id="rId2"/>
    <p:sldMasterId id="2147483698" r:id="rId3"/>
    <p:sldMasterId id="2147483699" r:id="rId4"/>
    <p:sldMasterId id="2147483700" r:id="rId5"/>
  </p:sldMasterIdLst>
  <p:notesMasterIdLst>
    <p:notesMasterId r:id="rId32"/>
  </p:notesMasterIdLst>
  <p:sldIdLst>
    <p:sldId id="256"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9144000" cy="5143500" type="screen16x9"/>
  <p:notesSz cx="6858000" cy="9144000"/>
  <p:embeddedFontLst>
    <p:embeddedFont>
      <p:font typeface="Exo 2 Black" pitchFamily="2" charset="77"/>
      <p:bold r:id="rId33"/>
      <p:italic r:id="rId34"/>
      <p:boldItalic r:id="rId35"/>
    </p:embeddedFont>
    <p:embeddedFont>
      <p:font typeface="Nunito" pitchFamily="2" charset="77"/>
      <p:regular r:id="rId36"/>
      <p:bold r:id="rId37"/>
      <p:italic r:id="rId38"/>
      <p:boldItalic r:id="rId39"/>
    </p:embeddedFont>
    <p:embeddedFont>
      <p:font typeface="Poppins Medium" pitchFamily="2" charset="77"/>
      <p:regular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94658"/>
  </p:normalViewPr>
  <p:slideViewPr>
    <p:cSldViewPr snapToGrid="0">
      <p:cViewPr varScale="1">
        <p:scale>
          <a:sx n="154" d="100"/>
          <a:sy n="154" d="100"/>
        </p:scale>
        <p:origin x="88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7.fntdata"/><Relationship Id="rId21" Type="http://schemas.openxmlformats.org/officeDocument/2006/relationships/slide" Target="slides/slide16.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57ec3bfcfe_1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257ec3bfcfe_1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284596feaea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284596feaea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284596feaea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284596feaea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84596feaea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284596feaea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84596feaea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284596feaea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84596feaea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284596feaea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84596feaea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284596feaea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284596feaea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284596feaea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84596feaea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284596feaea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284596feaea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284596feaea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284596feaea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284596feaea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284596feaea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284596feaea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84596feaea_0_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284596feaea_0_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284596feaea_0_8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284596feaea_0_8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284596feaea_0_6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284596feaea_0_6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284596feaea_0_4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284596feaea_0_4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284596feaea_0_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1" name="Google Shape;661;g284596feaea_0_470:notes"/>
          <p:cNvSpPr>
            <a:spLocks noGrp="1" noRot="1" noChangeAspect="1"/>
          </p:cNvSpPr>
          <p:nvPr>
            <p:ph type="sldImg" idx="2"/>
          </p:nvPr>
        </p:nvSpPr>
        <p:spPr>
          <a:xfrm>
            <a:off x="-982437" y="685800"/>
            <a:ext cx="88236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84596feaea_0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3" name="Google Shape;683;g284596feaea_0_491:notes"/>
          <p:cNvSpPr>
            <a:spLocks noGrp="1" noRot="1" noChangeAspect="1"/>
          </p:cNvSpPr>
          <p:nvPr>
            <p:ph type="sldImg" idx="2"/>
          </p:nvPr>
        </p:nvSpPr>
        <p:spPr>
          <a:xfrm>
            <a:off x="-982437" y="685800"/>
            <a:ext cx="88236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284596feaea_0_5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3" name="Google Shape;703;g284596feaea_0_510:notes"/>
          <p:cNvSpPr>
            <a:spLocks noGrp="1" noRot="1" noChangeAspect="1"/>
          </p:cNvSpPr>
          <p:nvPr>
            <p:ph type="sldImg" idx="2"/>
          </p:nvPr>
        </p:nvSpPr>
        <p:spPr>
          <a:xfrm>
            <a:off x="-982437" y="685800"/>
            <a:ext cx="88236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23de93c4aff_0_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23de93c4aff_0_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3de93c4aff_0_8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23de93c4aff_0_8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284596feaea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284596feaea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284596feaea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284596feaea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25231df440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25231df440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284596feaea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284596feaea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84596feaea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284596feaea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12.jp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5.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xterne Presentatie 1">
  <p:cSld name="CUSTOM">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a:stretch/>
        </p:blipFill>
        <p:spPr>
          <a:xfrm>
            <a:off x="4098123" y="1879200"/>
            <a:ext cx="4641767" cy="2492801"/>
          </a:xfrm>
          <a:prstGeom prst="rect">
            <a:avLst/>
          </a:prstGeom>
          <a:noFill/>
          <a:ln>
            <a:noFill/>
          </a:ln>
        </p:spPr>
      </p:pic>
      <p:sp>
        <p:nvSpPr>
          <p:cNvPr id="10" name="Google Shape;10;p2"/>
          <p:cNvSpPr txBox="1">
            <a:spLocks noGrp="1"/>
          </p:cNvSpPr>
          <p:nvPr>
            <p:ph type="title"/>
          </p:nvPr>
        </p:nvSpPr>
        <p:spPr>
          <a:xfrm>
            <a:off x="4580625" y="2287200"/>
            <a:ext cx="3759900" cy="371100"/>
          </a:xfrm>
          <a:prstGeom prst="rect">
            <a:avLst/>
          </a:prstGeom>
        </p:spPr>
        <p:txBody>
          <a:bodyPr spcFirstLastPara="1" wrap="square" lIns="91425" tIns="91425" rIns="91425" bIns="91425" anchor="t" anchorCtr="0">
            <a:normAutofit/>
          </a:bodyPr>
          <a:lstStyle>
            <a:lvl1pPr lvl="0">
              <a:spcBef>
                <a:spcPts val="0"/>
              </a:spcBef>
              <a:spcAft>
                <a:spcPts val="0"/>
              </a:spcAft>
              <a:buSzPts val="2000"/>
              <a:buNone/>
              <a:defRPr sz="2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 name="Google Shape;11;p2"/>
          <p:cNvSpPr txBox="1">
            <a:spLocks noGrp="1"/>
          </p:cNvSpPr>
          <p:nvPr>
            <p:ph type="subTitle" idx="1"/>
          </p:nvPr>
        </p:nvSpPr>
        <p:spPr>
          <a:xfrm>
            <a:off x="4617075" y="2996600"/>
            <a:ext cx="3759900" cy="7884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6"/>
              </a:buClr>
              <a:buSzPts val="1400"/>
              <a:buNone/>
              <a:defRPr sz="14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Google Shape;12;p2"/>
          <p:cNvSpPr>
            <a:spLocks noGrp="1"/>
          </p:cNvSpPr>
          <p:nvPr>
            <p:ph type="pic" idx="2"/>
          </p:nvPr>
        </p:nvSpPr>
        <p:spPr>
          <a:xfrm>
            <a:off x="6791925" y="930050"/>
            <a:ext cx="1548600" cy="683700"/>
          </a:xfrm>
          <a:prstGeom prst="rect">
            <a:avLst/>
          </a:prstGeom>
          <a:noFill/>
          <a:ln>
            <a:noFill/>
          </a:ln>
        </p:spPr>
      </p:sp>
      <p:sp>
        <p:nvSpPr>
          <p:cNvPr id="13" name="Google Shape;13;p2"/>
          <p:cNvSpPr txBox="1">
            <a:spLocks noGrp="1"/>
          </p:cNvSpPr>
          <p:nvPr>
            <p:ph type="title" idx="3"/>
          </p:nvPr>
        </p:nvSpPr>
        <p:spPr>
          <a:xfrm>
            <a:off x="4578584" y="3756370"/>
            <a:ext cx="3708300" cy="315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2"/>
              </a:buClr>
              <a:buSzPts val="1100"/>
              <a:buNone/>
              <a:defRPr sz="1100">
                <a:solidFill>
                  <a:schemeClr val="dk2"/>
                </a:solidFill>
              </a:defRPr>
            </a:lvl1pPr>
            <a:lvl2pPr lvl="1">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2pPr>
            <a:lvl3pPr lvl="2">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3pPr>
            <a:lvl4pPr lvl="3">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4pPr>
            <a:lvl5pPr lvl="4">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5pPr>
            <a:lvl6pPr lvl="5">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6pPr>
            <a:lvl7pPr lvl="6">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7pPr>
            <a:lvl8pPr lvl="7">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8pPr>
            <a:lvl9pPr lvl="8">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9pPr>
          </a:lstStyle>
          <a:p>
            <a:endParaRPr/>
          </a:p>
        </p:txBody>
      </p:sp>
      <p:pic>
        <p:nvPicPr>
          <p:cNvPr id="14" name="Google Shape;14;p2"/>
          <p:cNvPicPr preferRelativeResize="0"/>
          <p:nvPr/>
        </p:nvPicPr>
        <p:blipFill>
          <a:blip r:embed="rId3">
            <a:alphaModFix/>
          </a:blip>
          <a:stretch>
            <a:fillRect/>
          </a:stretch>
        </p:blipFill>
        <p:spPr>
          <a:xfrm>
            <a:off x="6361322" y="952850"/>
            <a:ext cx="1181627" cy="638125"/>
          </a:xfrm>
          <a:prstGeom prst="rect">
            <a:avLst/>
          </a:prstGeom>
          <a:noFill/>
          <a:ln>
            <a:noFill/>
          </a:ln>
        </p:spPr>
      </p:pic>
      <p:pic>
        <p:nvPicPr>
          <p:cNvPr id="15" name="Google Shape;15;p2"/>
          <p:cNvPicPr preferRelativeResize="0"/>
          <p:nvPr/>
        </p:nvPicPr>
        <p:blipFill>
          <a:blip r:embed="rId4">
            <a:alphaModFix/>
          </a:blip>
          <a:stretch>
            <a:fillRect/>
          </a:stretch>
        </p:blipFill>
        <p:spPr>
          <a:xfrm>
            <a:off x="0" y="0"/>
            <a:ext cx="3938519"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8"/>
        <p:cNvGrpSpPr/>
        <p:nvPr/>
      </p:nvGrpSpPr>
      <p:grpSpPr>
        <a:xfrm>
          <a:off x="0" y="0"/>
          <a:ext cx="0" cy="0"/>
          <a:chOff x="0" y="0"/>
          <a:chExt cx="0" cy="0"/>
        </a:xfrm>
      </p:grpSpPr>
      <p:sp>
        <p:nvSpPr>
          <p:cNvPr id="89" name="Google Shape;89;p12"/>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1" name="Google Shape;91;p1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2" name="Google Shape;92;p12"/>
          <p:cNvSpPr txBox="1">
            <a:spLocks noGrp="1"/>
          </p:cNvSpPr>
          <p:nvPr>
            <p:ph type="sldNum" idx="12"/>
          </p:nvPr>
        </p:nvSpPr>
        <p:spPr>
          <a:xfrm>
            <a:off x="8663683" y="4771492"/>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93" name="Google Shape;93;p12"/>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94" name="Google Shape;94;p12"/>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95" name="Google Shape;95;p12"/>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6"/>
        <p:cNvGrpSpPr/>
        <p:nvPr/>
      </p:nvGrpSpPr>
      <p:grpSpPr>
        <a:xfrm>
          <a:off x="0" y="0"/>
          <a:ext cx="0" cy="0"/>
          <a:chOff x="0" y="0"/>
          <a:chExt cx="0" cy="0"/>
        </a:xfrm>
      </p:grpSpPr>
      <p:sp>
        <p:nvSpPr>
          <p:cNvPr id="97" name="Google Shape;97;p13"/>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13"/>
          <p:cNvSpPr txBox="1">
            <a:spLocks noGrp="1"/>
          </p:cNvSpPr>
          <p:nvPr>
            <p:ph type="body" idx="1"/>
          </p:nvPr>
        </p:nvSpPr>
        <p:spPr>
          <a:xfrm>
            <a:off x="583850" y="1152475"/>
            <a:ext cx="80592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Font typeface="Nunito"/>
              <a:buChar char="●"/>
              <a:defRPr>
                <a:latin typeface="Nunito"/>
                <a:ea typeface="Nunito"/>
                <a:cs typeface="Nunito"/>
                <a:sym typeface="Nunito"/>
              </a:defRPr>
            </a:lvl1pPr>
            <a:lvl2pPr marL="914400" lvl="1" indent="-317500" rtl="0">
              <a:spcBef>
                <a:spcPts val="0"/>
              </a:spcBef>
              <a:spcAft>
                <a:spcPts val="0"/>
              </a:spcAft>
              <a:buSzPts val="1400"/>
              <a:buFont typeface="Nunito"/>
              <a:buChar char="○"/>
              <a:defRPr>
                <a:latin typeface="Nunito"/>
                <a:ea typeface="Nunito"/>
                <a:cs typeface="Nunito"/>
                <a:sym typeface="Nunito"/>
              </a:defRPr>
            </a:lvl2pPr>
            <a:lvl3pPr marL="1371600" lvl="2" indent="-317500" rtl="0">
              <a:spcBef>
                <a:spcPts val="0"/>
              </a:spcBef>
              <a:spcAft>
                <a:spcPts val="0"/>
              </a:spcAft>
              <a:buSzPts val="1400"/>
              <a:buFont typeface="Nunito"/>
              <a:buChar char="■"/>
              <a:defRPr>
                <a:latin typeface="Nunito"/>
                <a:ea typeface="Nunito"/>
                <a:cs typeface="Nunito"/>
                <a:sym typeface="Nunito"/>
              </a:defRPr>
            </a:lvl3pPr>
            <a:lvl4pPr marL="1828800" lvl="3" indent="-317500" rtl="0">
              <a:spcBef>
                <a:spcPts val="0"/>
              </a:spcBef>
              <a:spcAft>
                <a:spcPts val="0"/>
              </a:spcAft>
              <a:buSzPts val="1400"/>
              <a:buFont typeface="Nunito"/>
              <a:buChar char="●"/>
              <a:defRPr>
                <a:latin typeface="Nunito"/>
                <a:ea typeface="Nunito"/>
                <a:cs typeface="Nunito"/>
                <a:sym typeface="Nunito"/>
              </a:defRPr>
            </a:lvl4pPr>
            <a:lvl5pPr marL="2286000" lvl="4" indent="-317500" rtl="0">
              <a:spcBef>
                <a:spcPts val="0"/>
              </a:spcBef>
              <a:spcAft>
                <a:spcPts val="0"/>
              </a:spcAft>
              <a:buSzPts val="1400"/>
              <a:buFont typeface="Nunito"/>
              <a:buChar char="○"/>
              <a:defRPr>
                <a:latin typeface="Nunito"/>
                <a:ea typeface="Nunito"/>
                <a:cs typeface="Nunito"/>
                <a:sym typeface="Nunito"/>
              </a:defRPr>
            </a:lvl5pPr>
            <a:lvl6pPr marL="2743200" lvl="5" indent="-317500" rtl="0">
              <a:spcBef>
                <a:spcPts val="0"/>
              </a:spcBef>
              <a:spcAft>
                <a:spcPts val="0"/>
              </a:spcAft>
              <a:buSzPts val="1400"/>
              <a:buFont typeface="Nunito"/>
              <a:buChar char="■"/>
              <a:defRPr>
                <a:latin typeface="Nunito"/>
                <a:ea typeface="Nunito"/>
                <a:cs typeface="Nunito"/>
                <a:sym typeface="Nunito"/>
              </a:defRPr>
            </a:lvl6pPr>
            <a:lvl7pPr marL="3200400" lvl="6" indent="-317500" rtl="0">
              <a:spcBef>
                <a:spcPts val="0"/>
              </a:spcBef>
              <a:spcAft>
                <a:spcPts val="0"/>
              </a:spcAft>
              <a:buSzPts val="1400"/>
              <a:buFont typeface="Nunito"/>
              <a:buChar char="●"/>
              <a:defRPr>
                <a:latin typeface="Nunito"/>
                <a:ea typeface="Nunito"/>
                <a:cs typeface="Nunito"/>
                <a:sym typeface="Nunito"/>
              </a:defRPr>
            </a:lvl7pPr>
            <a:lvl8pPr marL="3657600" lvl="7" indent="-317500" rtl="0">
              <a:spcBef>
                <a:spcPts val="0"/>
              </a:spcBef>
              <a:spcAft>
                <a:spcPts val="0"/>
              </a:spcAft>
              <a:buSzPts val="1400"/>
              <a:buFont typeface="Nunito"/>
              <a:buChar char="○"/>
              <a:defRPr>
                <a:latin typeface="Nunito"/>
                <a:ea typeface="Nunito"/>
                <a:cs typeface="Nunito"/>
                <a:sym typeface="Nunito"/>
              </a:defRPr>
            </a:lvl8pPr>
            <a:lvl9pPr marL="4114800" lvl="8" indent="-317500" rtl="0">
              <a:spcBef>
                <a:spcPts val="0"/>
              </a:spcBef>
              <a:spcAft>
                <a:spcPts val="0"/>
              </a:spcAft>
              <a:buSzPts val="1400"/>
              <a:buFont typeface="Nunito"/>
              <a:buChar char="■"/>
              <a:defRPr>
                <a:latin typeface="Nunito"/>
                <a:ea typeface="Nunito"/>
                <a:cs typeface="Nunito"/>
                <a:sym typeface="Nunito"/>
              </a:defRPr>
            </a:lvl9pPr>
          </a:lstStyle>
          <a:p>
            <a:endParaRPr/>
          </a:p>
        </p:txBody>
      </p:sp>
      <p:sp>
        <p:nvSpPr>
          <p:cNvPr id="100" name="Google Shape;100;p13"/>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101" name="Google Shape;101;p13"/>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102" name="Google Shape;102;p13"/>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103" name="Google Shape;103;p13"/>
          <p:cNvPicPr preferRelativeResize="0"/>
          <p:nvPr/>
        </p:nvPicPr>
        <p:blipFill>
          <a:blip r:embed="rId3">
            <a:alphaModFix/>
          </a:blip>
          <a:stretch>
            <a:fillRect/>
          </a:stretch>
        </p:blipFill>
        <p:spPr>
          <a:xfrm flipH="1">
            <a:off x="450750" y="391300"/>
            <a:ext cx="58625" cy="393600"/>
          </a:xfrm>
          <a:prstGeom prst="rect">
            <a:avLst/>
          </a:prstGeom>
          <a:noFill/>
          <a:ln>
            <a:noFill/>
          </a:ln>
        </p:spPr>
      </p:pic>
      <p:pic>
        <p:nvPicPr>
          <p:cNvPr id="104" name="Google Shape;104;p13"/>
          <p:cNvPicPr preferRelativeResize="0"/>
          <p:nvPr/>
        </p:nvPicPr>
        <p:blipFill>
          <a:blip r:embed="rId4">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105"/>
        <p:cNvGrpSpPr/>
        <p:nvPr/>
      </p:nvGrpSpPr>
      <p:grpSpPr>
        <a:xfrm>
          <a:off x="0" y="0"/>
          <a:ext cx="0" cy="0"/>
          <a:chOff x="0" y="0"/>
          <a:chExt cx="0" cy="0"/>
        </a:xfrm>
      </p:grpSpPr>
      <p:sp>
        <p:nvSpPr>
          <p:cNvPr id="106" name="Google Shape;106;p14"/>
          <p:cNvSpPr txBox="1">
            <a:spLocks noGrp="1"/>
          </p:cNvSpPr>
          <p:nvPr>
            <p:ph type="title"/>
          </p:nvPr>
        </p:nvSpPr>
        <p:spPr>
          <a:xfrm>
            <a:off x="2734350" y="2028150"/>
            <a:ext cx="3675300" cy="10872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lt1"/>
              </a:buClr>
              <a:buSzPts val="3400"/>
              <a:buNone/>
              <a:defRPr sz="3400"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4"/>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108" name="Google Shape;108;p14"/>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pic>
        <p:nvPicPr>
          <p:cNvPr id="109" name="Google Shape;109;p14"/>
          <p:cNvPicPr preferRelativeResize="0"/>
          <p:nvPr/>
        </p:nvPicPr>
        <p:blipFill>
          <a:blip r:embed="rId2">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o">
  <p:cSld name="CUSTOM_3">
    <p:spTree>
      <p:nvGrpSpPr>
        <p:cNvPr id="1" name="Shape 110"/>
        <p:cNvGrpSpPr/>
        <p:nvPr/>
      </p:nvGrpSpPr>
      <p:grpSpPr>
        <a:xfrm>
          <a:off x="0" y="0"/>
          <a:ext cx="0" cy="0"/>
          <a:chOff x="0" y="0"/>
          <a:chExt cx="0" cy="0"/>
        </a:xfrm>
      </p:grpSpPr>
      <p:sp>
        <p:nvSpPr>
          <p:cNvPr id="111" name="Google Shape;111;p15"/>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5"/>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113" name="Google Shape;113;p15"/>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114" name="Google Shape;114;p15"/>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115" name="Google Shape;115;p15"/>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Ruud (zonder gezicht)">
  <p:cSld name="TITLE_AND_TWO_COLUMNS_1_1_1_1">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2">
            <a:alphaModFix/>
          </a:blip>
          <a:srcRect t="5571" b="5571"/>
          <a:stretch/>
        </p:blipFill>
        <p:spPr>
          <a:xfrm>
            <a:off x="4801450" y="1492252"/>
            <a:ext cx="3958238" cy="1135121"/>
          </a:xfrm>
          <a:prstGeom prst="rect">
            <a:avLst/>
          </a:prstGeom>
          <a:noFill/>
          <a:ln>
            <a:noFill/>
          </a:ln>
        </p:spPr>
      </p:pic>
      <p:pic>
        <p:nvPicPr>
          <p:cNvPr id="118" name="Google Shape;118;p16"/>
          <p:cNvPicPr preferRelativeResize="0"/>
          <p:nvPr/>
        </p:nvPicPr>
        <p:blipFill rotWithShape="1">
          <a:blip r:embed="rId2">
            <a:alphaModFix/>
          </a:blip>
          <a:srcRect t="5571" b="5571"/>
          <a:stretch/>
        </p:blipFill>
        <p:spPr>
          <a:xfrm>
            <a:off x="4801450" y="440627"/>
            <a:ext cx="3958238" cy="1135121"/>
          </a:xfrm>
          <a:prstGeom prst="rect">
            <a:avLst/>
          </a:prstGeom>
          <a:noFill/>
          <a:ln>
            <a:noFill/>
          </a:ln>
        </p:spPr>
      </p:pic>
      <p:sp>
        <p:nvSpPr>
          <p:cNvPr id="119" name="Google Shape;119;p16"/>
          <p:cNvSpPr txBox="1"/>
          <p:nvPr/>
        </p:nvSpPr>
        <p:spPr>
          <a:xfrm>
            <a:off x="5822625" y="696375"/>
            <a:ext cx="2577600" cy="62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Westblaak 90</a:t>
            </a:r>
            <a:br>
              <a:rPr lang="nl">
                <a:solidFill>
                  <a:srgbClr val="595959"/>
                </a:solidFill>
                <a:latin typeface="Nunito"/>
                <a:ea typeface="Nunito"/>
                <a:cs typeface="Nunito"/>
                <a:sym typeface="Nunito"/>
              </a:rPr>
            </a:br>
            <a:r>
              <a:rPr lang="nl">
                <a:solidFill>
                  <a:srgbClr val="595959"/>
                </a:solidFill>
                <a:latin typeface="Nunito"/>
                <a:ea typeface="Nunito"/>
                <a:cs typeface="Nunito"/>
                <a:sym typeface="Nunito"/>
              </a:rPr>
              <a:t>3012 KM Rotterdam</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120" name="Google Shape;120;p16"/>
          <p:cNvPicPr preferRelativeResize="0"/>
          <p:nvPr/>
        </p:nvPicPr>
        <p:blipFill>
          <a:blip r:embed="rId3">
            <a:alphaModFix/>
          </a:blip>
          <a:stretch>
            <a:fillRect/>
          </a:stretch>
        </p:blipFill>
        <p:spPr>
          <a:xfrm>
            <a:off x="5306941" y="827473"/>
            <a:ext cx="360000" cy="360000"/>
          </a:xfrm>
          <a:prstGeom prst="rect">
            <a:avLst/>
          </a:prstGeom>
          <a:noFill/>
          <a:ln>
            <a:noFill/>
          </a:ln>
        </p:spPr>
      </p:pic>
      <p:pic>
        <p:nvPicPr>
          <p:cNvPr id="121" name="Google Shape;121;p16"/>
          <p:cNvPicPr preferRelativeResize="0"/>
          <p:nvPr/>
        </p:nvPicPr>
        <p:blipFill>
          <a:blip r:embed="rId4">
            <a:alphaModFix/>
          </a:blip>
          <a:stretch>
            <a:fillRect/>
          </a:stretch>
        </p:blipFill>
        <p:spPr>
          <a:xfrm>
            <a:off x="5342940" y="1915813"/>
            <a:ext cx="288000" cy="288000"/>
          </a:xfrm>
          <a:prstGeom prst="rect">
            <a:avLst/>
          </a:prstGeom>
          <a:noFill/>
          <a:ln>
            <a:noFill/>
          </a:ln>
        </p:spPr>
      </p:pic>
      <p:pic>
        <p:nvPicPr>
          <p:cNvPr id="122" name="Google Shape;122;p16"/>
          <p:cNvPicPr preferRelativeResize="0"/>
          <p:nvPr/>
        </p:nvPicPr>
        <p:blipFill rotWithShape="1">
          <a:blip r:embed="rId5">
            <a:alphaModFix/>
          </a:blip>
          <a:srcRect t="5571" b="5571"/>
          <a:stretch/>
        </p:blipFill>
        <p:spPr>
          <a:xfrm>
            <a:off x="4804761" y="3591596"/>
            <a:ext cx="3958238" cy="1135121"/>
          </a:xfrm>
          <a:prstGeom prst="rect">
            <a:avLst/>
          </a:prstGeom>
          <a:noFill/>
          <a:ln>
            <a:noFill/>
          </a:ln>
        </p:spPr>
      </p:pic>
      <p:sp>
        <p:nvSpPr>
          <p:cNvPr id="123" name="Google Shape;123;p16"/>
          <p:cNvSpPr txBox="1"/>
          <p:nvPr/>
        </p:nvSpPr>
        <p:spPr>
          <a:xfrm>
            <a:off x="5822629" y="3956801"/>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www.bluehive.nl </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124" name="Google Shape;124;p16"/>
          <p:cNvPicPr preferRelativeResize="0"/>
          <p:nvPr/>
        </p:nvPicPr>
        <p:blipFill rotWithShape="1">
          <a:blip r:embed="rId2">
            <a:alphaModFix/>
          </a:blip>
          <a:srcRect t="5571" b="5571"/>
          <a:stretch/>
        </p:blipFill>
        <p:spPr>
          <a:xfrm>
            <a:off x="4804761" y="2539971"/>
            <a:ext cx="3958238" cy="1135121"/>
          </a:xfrm>
          <a:prstGeom prst="rect">
            <a:avLst/>
          </a:prstGeom>
          <a:noFill/>
          <a:ln>
            <a:noFill/>
          </a:ln>
        </p:spPr>
      </p:pic>
      <p:sp>
        <p:nvSpPr>
          <p:cNvPr id="125" name="Google Shape;125;p16"/>
          <p:cNvSpPr txBox="1"/>
          <p:nvPr/>
        </p:nvSpPr>
        <p:spPr>
          <a:xfrm>
            <a:off x="5822629" y="2905176"/>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ruud.vandelft@bluehive.nl</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126" name="Google Shape;126;p16"/>
          <p:cNvPicPr preferRelativeResize="0"/>
          <p:nvPr/>
        </p:nvPicPr>
        <p:blipFill>
          <a:blip r:embed="rId6">
            <a:alphaModFix/>
          </a:blip>
          <a:stretch>
            <a:fillRect/>
          </a:stretch>
        </p:blipFill>
        <p:spPr>
          <a:xfrm>
            <a:off x="5306163" y="2927526"/>
            <a:ext cx="360000" cy="360000"/>
          </a:xfrm>
          <a:prstGeom prst="rect">
            <a:avLst/>
          </a:prstGeom>
          <a:noFill/>
          <a:ln>
            <a:noFill/>
          </a:ln>
        </p:spPr>
      </p:pic>
      <p:pic>
        <p:nvPicPr>
          <p:cNvPr id="127" name="Google Shape;127;p16"/>
          <p:cNvPicPr preferRelativeResize="0"/>
          <p:nvPr/>
        </p:nvPicPr>
        <p:blipFill rotWithShape="1">
          <a:blip r:embed="rId7">
            <a:alphaModFix/>
          </a:blip>
          <a:srcRect/>
          <a:stretch/>
        </p:blipFill>
        <p:spPr>
          <a:xfrm>
            <a:off x="5296468" y="3979164"/>
            <a:ext cx="360000" cy="360000"/>
          </a:xfrm>
          <a:prstGeom prst="rect">
            <a:avLst/>
          </a:prstGeom>
          <a:noFill/>
          <a:ln>
            <a:noFill/>
          </a:ln>
        </p:spPr>
      </p:pic>
      <p:sp>
        <p:nvSpPr>
          <p:cNvPr id="128" name="Google Shape;128;p16"/>
          <p:cNvSpPr txBox="1"/>
          <p:nvPr/>
        </p:nvSpPr>
        <p:spPr>
          <a:xfrm>
            <a:off x="5822625" y="1857763"/>
            <a:ext cx="25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+31 (0) 6 39483456</a:t>
            </a:r>
            <a:endParaRPr>
              <a:solidFill>
                <a:srgbClr val="595959"/>
              </a:solidFill>
              <a:latin typeface="Nunito"/>
              <a:ea typeface="Nunito"/>
              <a:cs typeface="Nunito"/>
              <a:sym typeface="Nunito"/>
            </a:endParaRPr>
          </a:p>
        </p:txBody>
      </p:sp>
      <p:pic>
        <p:nvPicPr>
          <p:cNvPr id="129" name="Google Shape;129;p16"/>
          <p:cNvPicPr preferRelativeResize="0"/>
          <p:nvPr/>
        </p:nvPicPr>
        <p:blipFill>
          <a:blip r:embed="rId8">
            <a:alphaModFix/>
          </a:blip>
          <a:stretch>
            <a:fillRect/>
          </a:stretch>
        </p:blipFill>
        <p:spPr>
          <a:xfrm>
            <a:off x="608275" y="2043025"/>
            <a:ext cx="1741217" cy="94032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el en tekst 1">
  <p:cSld name="TITLE_AND_BODY_1">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2" name="Google Shape;132;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3" name="Google Shape;133;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el en tekst 2">
  <p:cSld name="TITLE_AND_BODY_2">
    <p:spTree>
      <p:nvGrpSpPr>
        <p:cNvPr id="1" name="Shape 134"/>
        <p:cNvGrpSpPr/>
        <p:nvPr/>
      </p:nvGrpSpPr>
      <p:grpSpPr>
        <a:xfrm>
          <a:off x="0" y="0"/>
          <a:ext cx="0" cy="0"/>
          <a:chOff x="0" y="0"/>
          <a:chExt cx="0" cy="0"/>
        </a:xfrm>
      </p:grpSpPr>
      <p:sp>
        <p:nvSpPr>
          <p:cNvPr id="135" name="Google Shape;135;p18"/>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6" name="Google Shape;136;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7" name="Google Shape;137;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19"/>
          <p:cNvSpPr txBox="1">
            <a:spLocks noGrp="1"/>
          </p:cNvSpPr>
          <p:nvPr>
            <p:ph type="dt" idx="10"/>
          </p:nvPr>
        </p:nvSpPr>
        <p:spPr>
          <a:xfrm>
            <a:off x="232639" y="1675991"/>
            <a:ext cx="1085700" cy="96300"/>
          </a:xfrm>
          <a:prstGeom prst="rect">
            <a:avLst/>
          </a:prstGeom>
          <a:noFill/>
          <a:ln>
            <a:noFill/>
          </a:ln>
        </p:spPr>
        <p:txBody>
          <a:bodyPr spcFirstLastPara="1" wrap="square" lIns="39050" tIns="19525" rIns="39050" bIns="19525" anchor="ctr" anchorCtr="0">
            <a:noAutofit/>
          </a:bodyPr>
          <a:lstStyle>
            <a:lvl1pPr lvl="0" algn="l" rtl="0">
              <a:spcBef>
                <a:spcPts val="0"/>
              </a:spcBef>
              <a:spcAft>
                <a:spcPts val="0"/>
              </a:spcAft>
              <a:buSzPts val="600"/>
              <a:buNone/>
              <a:defRPr sz="600"/>
            </a:lvl1pPr>
            <a:lvl2pPr lvl="1" algn="l" rtl="0">
              <a:spcBef>
                <a:spcPts val="0"/>
              </a:spcBef>
              <a:spcAft>
                <a:spcPts val="0"/>
              </a:spcAft>
              <a:buSzPts val="600"/>
              <a:buNone/>
              <a:defRPr sz="600"/>
            </a:lvl2pPr>
            <a:lvl3pPr lvl="2" algn="l" rtl="0">
              <a:spcBef>
                <a:spcPts val="0"/>
              </a:spcBef>
              <a:spcAft>
                <a:spcPts val="0"/>
              </a:spcAft>
              <a:buSzPts val="600"/>
              <a:buNone/>
              <a:defRPr sz="600"/>
            </a:lvl3pPr>
            <a:lvl4pPr lvl="3" algn="l" rtl="0">
              <a:spcBef>
                <a:spcPts val="0"/>
              </a:spcBef>
              <a:spcAft>
                <a:spcPts val="0"/>
              </a:spcAft>
              <a:buSzPts val="600"/>
              <a:buNone/>
              <a:defRPr sz="600"/>
            </a:lvl4pPr>
            <a:lvl5pPr lvl="4" algn="l" rtl="0">
              <a:spcBef>
                <a:spcPts val="0"/>
              </a:spcBef>
              <a:spcAft>
                <a:spcPts val="0"/>
              </a:spcAft>
              <a:buSzPts val="600"/>
              <a:buNone/>
              <a:defRPr sz="600"/>
            </a:lvl5pPr>
            <a:lvl6pPr lvl="5" algn="l" rtl="0">
              <a:spcBef>
                <a:spcPts val="0"/>
              </a:spcBef>
              <a:spcAft>
                <a:spcPts val="0"/>
              </a:spcAft>
              <a:buSzPts val="600"/>
              <a:buNone/>
              <a:defRPr sz="600"/>
            </a:lvl6pPr>
            <a:lvl7pPr lvl="6" algn="l" rtl="0">
              <a:spcBef>
                <a:spcPts val="0"/>
              </a:spcBef>
              <a:spcAft>
                <a:spcPts val="0"/>
              </a:spcAft>
              <a:buSzPts val="600"/>
              <a:buNone/>
              <a:defRPr sz="600"/>
            </a:lvl7pPr>
            <a:lvl8pPr lvl="7" algn="l" rtl="0">
              <a:spcBef>
                <a:spcPts val="0"/>
              </a:spcBef>
              <a:spcAft>
                <a:spcPts val="0"/>
              </a:spcAft>
              <a:buSzPts val="600"/>
              <a:buNone/>
              <a:defRPr sz="600"/>
            </a:lvl8pPr>
            <a:lvl9pPr lvl="8" algn="l" rtl="0">
              <a:spcBef>
                <a:spcPts val="0"/>
              </a:spcBef>
              <a:spcAft>
                <a:spcPts val="0"/>
              </a:spcAft>
              <a:buSzPts val="600"/>
              <a:buNone/>
              <a:defRPr sz="600"/>
            </a:lvl9pPr>
          </a:lstStyle>
          <a:p>
            <a:endParaRPr/>
          </a:p>
        </p:txBody>
      </p:sp>
      <p:sp>
        <p:nvSpPr>
          <p:cNvPr id="140" name="Google Shape;140;p19"/>
          <p:cNvSpPr txBox="1">
            <a:spLocks noGrp="1"/>
          </p:cNvSpPr>
          <p:nvPr>
            <p:ph type="ftr" idx="11"/>
          </p:nvPr>
        </p:nvSpPr>
        <p:spPr>
          <a:xfrm>
            <a:off x="1589699" y="1675991"/>
            <a:ext cx="1473300" cy="96300"/>
          </a:xfrm>
          <a:prstGeom prst="rect">
            <a:avLst/>
          </a:prstGeom>
          <a:noFill/>
          <a:ln>
            <a:noFill/>
          </a:ln>
        </p:spPr>
        <p:txBody>
          <a:bodyPr spcFirstLastPara="1" wrap="square" lIns="39050" tIns="19525" rIns="39050" bIns="19525" anchor="ctr" anchorCtr="0">
            <a:noAutofit/>
          </a:bodyPr>
          <a:lstStyle>
            <a:lvl1pPr lvl="0" algn="ctr" rtl="0">
              <a:spcBef>
                <a:spcPts val="0"/>
              </a:spcBef>
              <a:spcAft>
                <a:spcPts val="0"/>
              </a:spcAft>
              <a:buSzPts val="600"/>
              <a:buNone/>
              <a:defRPr sz="600"/>
            </a:lvl1pPr>
            <a:lvl2pPr lvl="1" algn="l" rtl="0">
              <a:spcBef>
                <a:spcPts val="0"/>
              </a:spcBef>
              <a:spcAft>
                <a:spcPts val="0"/>
              </a:spcAft>
              <a:buSzPts val="600"/>
              <a:buNone/>
              <a:defRPr sz="600"/>
            </a:lvl2pPr>
            <a:lvl3pPr lvl="2" algn="l" rtl="0">
              <a:spcBef>
                <a:spcPts val="0"/>
              </a:spcBef>
              <a:spcAft>
                <a:spcPts val="0"/>
              </a:spcAft>
              <a:buSzPts val="600"/>
              <a:buNone/>
              <a:defRPr sz="600"/>
            </a:lvl3pPr>
            <a:lvl4pPr lvl="3" algn="l" rtl="0">
              <a:spcBef>
                <a:spcPts val="0"/>
              </a:spcBef>
              <a:spcAft>
                <a:spcPts val="0"/>
              </a:spcAft>
              <a:buSzPts val="600"/>
              <a:buNone/>
              <a:defRPr sz="600"/>
            </a:lvl4pPr>
            <a:lvl5pPr lvl="4" algn="l" rtl="0">
              <a:spcBef>
                <a:spcPts val="0"/>
              </a:spcBef>
              <a:spcAft>
                <a:spcPts val="0"/>
              </a:spcAft>
              <a:buSzPts val="600"/>
              <a:buNone/>
              <a:defRPr sz="600"/>
            </a:lvl5pPr>
            <a:lvl6pPr lvl="5" algn="l" rtl="0">
              <a:spcBef>
                <a:spcPts val="0"/>
              </a:spcBef>
              <a:spcAft>
                <a:spcPts val="0"/>
              </a:spcAft>
              <a:buSzPts val="600"/>
              <a:buNone/>
              <a:defRPr sz="600"/>
            </a:lvl6pPr>
            <a:lvl7pPr lvl="6" algn="l" rtl="0">
              <a:spcBef>
                <a:spcPts val="0"/>
              </a:spcBef>
              <a:spcAft>
                <a:spcPts val="0"/>
              </a:spcAft>
              <a:buSzPts val="600"/>
              <a:buNone/>
              <a:defRPr sz="600"/>
            </a:lvl7pPr>
            <a:lvl8pPr lvl="7" algn="l" rtl="0">
              <a:spcBef>
                <a:spcPts val="0"/>
              </a:spcBef>
              <a:spcAft>
                <a:spcPts val="0"/>
              </a:spcAft>
              <a:buSzPts val="600"/>
              <a:buNone/>
              <a:defRPr sz="600"/>
            </a:lvl8pPr>
            <a:lvl9pPr lvl="8" algn="l" rtl="0">
              <a:spcBef>
                <a:spcPts val="0"/>
              </a:spcBef>
              <a:spcAft>
                <a:spcPts val="0"/>
              </a:spcAft>
              <a:buSzPts val="600"/>
              <a:buNone/>
              <a:defRPr sz="600"/>
            </a:lvl9pPr>
          </a:lstStyle>
          <a:p>
            <a:endParaRPr/>
          </a:p>
        </p:txBody>
      </p:sp>
      <p:sp>
        <p:nvSpPr>
          <p:cNvPr id="141" name="Google Shape;141;p19"/>
          <p:cNvSpPr txBox="1">
            <a:spLocks noGrp="1"/>
          </p:cNvSpPr>
          <p:nvPr>
            <p:ph type="sldNum" idx="12"/>
          </p:nvPr>
        </p:nvSpPr>
        <p:spPr>
          <a:xfrm>
            <a:off x="3334490" y="1675991"/>
            <a:ext cx="1085700" cy="96300"/>
          </a:xfrm>
          <a:prstGeom prst="rect">
            <a:avLst/>
          </a:prstGeom>
          <a:noFill/>
          <a:ln>
            <a:noFill/>
          </a:ln>
        </p:spPr>
        <p:txBody>
          <a:bodyPr spcFirstLastPara="1" wrap="square" lIns="39050" tIns="19525" rIns="39050" bIns="19525" anchor="ctr" anchorCtr="0">
            <a:noAutofit/>
          </a:bodyPr>
          <a:lstStyle>
            <a:lvl1pPr marL="0" lvl="0" indent="0" algn="r" rtl="0">
              <a:spcBef>
                <a:spcPts val="0"/>
              </a:spcBef>
              <a:buNone/>
              <a:defRPr sz="600"/>
            </a:lvl1pPr>
            <a:lvl2pPr marL="0" lvl="1" indent="0" algn="r" rtl="0">
              <a:spcBef>
                <a:spcPts val="0"/>
              </a:spcBef>
              <a:buNone/>
              <a:defRPr sz="600"/>
            </a:lvl2pPr>
            <a:lvl3pPr marL="0" lvl="2" indent="0" algn="r" rtl="0">
              <a:spcBef>
                <a:spcPts val="0"/>
              </a:spcBef>
              <a:buNone/>
              <a:defRPr sz="600"/>
            </a:lvl3pPr>
            <a:lvl4pPr marL="0" lvl="3" indent="0" algn="r" rtl="0">
              <a:spcBef>
                <a:spcPts val="0"/>
              </a:spcBef>
              <a:buNone/>
              <a:defRPr sz="600"/>
            </a:lvl4pPr>
            <a:lvl5pPr marL="0" lvl="4" indent="0" algn="r" rtl="0">
              <a:spcBef>
                <a:spcPts val="0"/>
              </a:spcBef>
              <a:buNone/>
              <a:defRPr sz="600"/>
            </a:lvl5pPr>
            <a:lvl6pPr marL="0" lvl="5" indent="0" algn="r" rtl="0">
              <a:spcBef>
                <a:spcPts val="0"/>
              </a:spcBef>
              <a:buNone/>
              <a:defRPr sz="600"/>
            </a:lvl6pPr>
            <a:lvl7pPr marL="0" lvl="6" indent="0" algn="r" rtl="0">
              <a:spcBef>
                <a:spcPts val="0"/>
              </a:spcBef>
              <a:buNone/>
              <a:defRPr sz="600"/>
            </a:lvl7pPr>
            <a:lvl8pPr marL="0" lvl="7" indent="0" algn="r" rtl="0">
              <a:spcBef>
                <a:spcPts val="0"/>
              </a:spcBef>
              <a:buNone/>
              <a:defRPr sz="600"/>
            </a:lvl8pPr>
            <a:lvl9pPr marL="0" lvl="8" indent="0" algn="r" rtl="0">
              <a:spcBef>
                <a:spcPts val="0"/>
              </a:spcBef>
              <a:buNone/>
              <a:defRPr sz="600"/>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xterne Presentatie 1">
  <p:cSld name="CUSTOM">
    <p:spTree>
      <p:nvGrpSpPr>
        <p:cNvPr id="1" name="Shape 145"/>
        <p:cNvGrpSpPr/>
        <p:nvPr/>
      </p:nvGrpSpPr>
      <p:grpSpPr>
        <a:xfrm>
          <a:off x="0" y="0"/>
          <a:ext cx="0" cy="0"/>
          <a:chOff x="0" y="0"/>
          <a:chExt cx="0" cy="0"/>
        </a:xfrm>
      </p:grpSpPr>
      <p:pic>
        <p:nvPicPr>
          <p:cNvPr id="146" name="Google Shape;146;p21"/>
          <p:cNvPicPr preferRelativeResize="0"/>
          <p:nvPr/>
        </p:nvPicPr>
        <p:blipFill rotWithShape="1">
          <a:blip r:embed="rId2">
            <a:alphaModFix/>
          </a:blip>
          <a:srcRect/>
          <a:stretch/>
        </p:blipFill>
        <p:spPr>
          <a:xfrm>
            <a:off x="4098123" y="1879200"/>
            <a:ext cx="4641767" cy="2492801"/>
          </a:xfrm>
          <a:prstGeom prst="rect">
            <a:avLst/>
          </a:prstGeom>
          <a:noFill/>
          <a:ln>
            <a:noFill/>
          </a:ln>
        </p:spPr>
      </p:pic>
      <p:sp>
        <p:nvSpPr>
          <p:cNvPr id="147" name="Google Shape;147;p21"/>
          <p:cNvSpPr txBox="1">
            <a:spLocks noGrp="1"/>
          </p:cNvSpPr>
          <p:nvPr>
            <p:ph type="title"/>
          </p:nvPr>
        </p:nvSpPr>
        <p:spPr>
          <a:xfrm>
            <a:off x="4580625" y="2287200"/>
            <a:ext cx="3759900" cy="371100"/>
          </a:xfrm>
          <a:prstGeom prst="rect">
            <a:avLst/>
          </a:prstGeom>
        </p:spPr>
        <p:txBody>
          <a:bodyPr spcFirstLastPara="1" wrap="square" lIns="91425" tIns="91425" rIns="91425" bIns="91425" anchor="t" anchorCtr="0">
            <a:normAutofit/>
          </a:bodyPr>
          <a:lstStyle>
            <a:lvl1pPr lvl="0" rtl="0">
              <a:spcBef>
                <a:spcPts val="0"/>
              </a:spcBef>
              <a:spcAft>
                <a:spcPts val="0"/>
              </a:spcAft>
              <a:buSzPts val="2000"/>
              <a:buNone/>
              <a:defRPr sz="2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48" name="Google Shape;148;p21"/>
          <p:cNvPicPr preferRelativeResize="0"/>
          <p:nvPr/>
        </p:nvPicPr>
        <p:blipFill>
          <a:blip r:embed="rId3">
            <a:alphaModFix/>
          </a:blip>
          <a:stretch>
            <a:fillRect/>
          </a:stretch>
        </p:blipFill>
        <p:spPr>
          <a:xfrm>
            <a:off x="5871645" y="943387"/>
            <a:ext cx="1477034" cy="797656"/>
          </a:xfrm>
          <a:prstGeom prst="rect">
            <a:avLst/>
          </a:prstGeom>
          <a:noFill/>
          <a:ln>
            <a:noFill/>
          </a:ln>
        </p:spPr>
      </p:pic>
      <p:pic>
        <p:nvPicPr>
          <p:cNvPr id="149" name="Google Shape;149;p21"/>
          <p:cNvPicPr preferRelativeResize="0"/>
          <p:nvPr/>
        </p:nvPicPr>
        <p:blipFill rotWithShape="1">
          <a:blip r:embed="rId4">
            <a:alphaModFix/>
          </a:blip>
          <a:srcRect l="26664" r="17681"/>
          <a:stretch/>
        </p:blipFill>
        <p:spPr>
          <a:xfrm>
            <a:off x="0" y="0"/>
            <a:ext cx="3890376" cy="51435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genda">
  <p:cSld name="CUSTOM_2">
    <p:spTree>
      <p:nvGrpSpPr>
        <p:cNvPr id="1" name="Shape 150"/>
        <p:cNvGrpSpPr/>
        <p:nvPr/>
      </p:nvGrpSpPr>
      <p:grpSpPr>
        <a:xfrm>
          <a:off x="0" y="0"/>
          <a:ext cx="0" cy="0"/>
          <a:chOff x="0" y="0"/>
          <a:chExt cx="0" cy="0"/>
        </a:xfrm>
      </p:grpSpPr>
      <p:sp>
        <p:nvSpPr>
          <p:cNvPr id="151" name="Google Shape;151;p22"/>
          <p:cNvSpPr/>
          <p:nvPr/>
        </p:nvSpPr>
        <p:spPr>
          <a:xfrm>
            <a:off x="0" y="4950"/>
            <a:ext cx="3393300" cy="4794000"/>
          </a:xfrm>
          <a:prstGeom prst="rect">
            <a:avLst/>
          </a:prstGeom>
          <a:solidFill>
            <a:srgbClr val="EDF2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2"/>
          <p:cNvSpPr/>
          <p:nvPr/>
        </p:nvSpPr>
        <p:spPr>
          <a:xfrm>
            <a:off x="0" y="4793250"/>
            <a:ext cx="9144000" cy="350100"/>
          </a:xfrm>
          <a:prstGeom prst="rect">
            <a:avLst/>
          </a:prstGeom>
          <a:solidFill>
            <a:srgbClr val="11B62A"/>
          </a:solidFill>
          <a:ln w="9525" cap="flat" cmpd="sng">
            <a:solidFill>
              <a:srgbClr val="11B6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2"/>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154" name="Google Shape;154;p22"/>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155" name="Google Shape;155;p22"/>
          <p:cNvSpPr txBox="1">
            <a:spLocks noGrp="1"/>
          </p:cNvSpPr>
          <p:nvPr>
            <p:ph type="title"/>
          </p:nvPr>
        </p:nvSpPr>
        <p:spPr>
          <a:xfrm>
            <a:off x="4149225" y="1377100"/>
            <a:ext cx="812100" cy="23835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5"/>
              </a:buClr>
              <a:buSzPts val="1200"/>
              <a:buNone/>
              <a:defRPr sz="1200">
                <a:solidFill>
                  <a:schemeClr val="accent5"/>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156" name="Google Shape;156;p22"/>
          <p:cNvSpPr txBox="1">
            <a:spLocks noGrp="1"/>
          </p:cNvSpPr>
          <p:nvPr>
            <p:ph type="title" idx="2"/>
          </p:nvPr>
        </p:nvSpPr>
        <p:spPr>
          <a:xfrm>
            <a:off x="5264450" y="1377100"/>
            <a:ext cx="2946000" cy="23835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accent5"/>
              </a:buClr>
              <a:buSzPts val="1200"/>
              <a:buNone/>
              <a:defRPr sz="1200">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57" name="Google Shape;157;p22"/>
          <p:cNvPicPr preferRelativeResize="0"/>
          <p:nvPr/>
        </p:nvPicPr>
        <p:blipFill>
          <a:blip r:embed="rId2">
            <a:alphaModFix/>
          </a:blip>
          <a:stretch>
            <a:fillRect/>
          </a:stretch>
        </p:blipFill>
        <p:spPr>
          <a:xfrm>
            <a:off x="632675" y="2062875"/>
            <a:ext cx="1181627" cy="638125"/>
          </a:xfrm>
          <a:prstGeom prst="rect">
            <a:avLst/>
          </a:prstGeom>
          <a:noFill/>
          <a:ln>
            <a:noFill/>
          </a:ln>
        </p:spPr>
      </p:pic>
      <p:pic>
        <p:nvPicPr>
          <p:cNvPr id="158" name="Google Shape;158;p22"/>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CUSTOM_2">
    <p:spTree>
      <p:nvGrpSpPr>
        <p:cNvPr id="1" name="Shape 16"/>
        <p:cNvGrpSpPr/>
        <p:nvPr/>
      </p:nvGrpSpPr>
      <p:grpSpPr>
        <a:xfrm>
          <a:off x="0" y="0"/>
          <a:ext cx="0" cy="0"/>
          <a:chOff x="0" y="0"/>
          <a:chExt cx="0" cy="0"/>
        </a:xfrm>
      </p:grpSpPr>
      <p:sp>
        <p:nvSpPr>
          <p:cNvPr id="17" name="Google Shape;17;p3"/>
          <p:cNvSpPr/>
          <p:nvPr/>
        </p:nvSpPr>
        <p:spPr>
          <a:xfrm>
            <a:off x="0" y="4950"/>
            <a:ext cx="3393300" cy="4794000"/>
          </a:xfrm>
          <a:prstGeom prst="rect">
            <a:avLst/>
          </a:prstGeom>
          <a:solidFill>
            <a:srgbClr val="EDF2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txBox="1"/>
          <p:nvPr/>
        </p:nvSpPr>
        <p:spPr>
          <a:xfrm>
            <a:off x="386150" y="458850"/>
            <a:ext cx="26562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2500" b="1">
                <a:solidFill>
                  <a:schemeClr val="dk1"/>
                </a:solidFill>
                <a:latin typeface="Nunito"/>
                <a:ea typeface="Nunito"/>
                <a:cs typeface="Nunito"/>
                <a:sym typeface="Nunito"/>
              </a:rPr>
              <a:t>Inhoudsopgave</a:t>
            </a:r>
            <a:endParaRPr sz="2500" b="1">
              <a:solidFill>
                <a:schemeClr val="dk1"/>
              </a:solidFill>
              <a:latin typeface="Nunito"/>
              <a:ea typeface="Nunito"/>
              <a:cs typeface="Nunito"/>
              <a:sym typeface="Nunito"/>
            </a:endParaRPr>
          </a:p>
        </p:txBody>
      </p:sp>
      <p:sp>
        <p:nvSpPr>
          <p:cNvPr id="19" name="Google Shape;19;p3"/>
          <p:cNvSpPr/>
          <p:nvPr/>
        </p:nvSpPr>
        <p:spPr>
          <a:xfrm>
            <a:off x="0" y="4793250"/>
            <a:ext cx="9144000" cy="350100"/>
          </a:xfrm>
          <a:prstGeom prst="rect">
            <a:avLst/>
          </a:prstGeom>
          <a:solidFill>
            <a:srgbClr val="11B62A"/>
          </a:solidFill>
          <a:ln w="9525" cap="flat" cmpd="sng">
            <a:solidFill>
              <a:srgbClr val="11B6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21" name="Google Shape;21;p3"/>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22" name="Google Shape;22;p3"/>
          <p:cNvSpPr txBox="1">
            <a:spLocks noGrp="1"/>
          </p:cNvSpPr>
          <p:nvPr>
            <p:ph type="title"/>
          </p:nvPr>
        </p:nvSpPr>
        <p:spPr>
          <a:xfrm>
            <a:off x="4149225" y="1377100"/>
            <a:ext cx="812100" cy="23835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5"/>
              </a:buClr>
              <a:buSzPts val="1200"/>
              <a:buNone/>
              <a:defRPr sz="1200">
                <a:solidFill>
                  <a:schemeClr val="accent5"/>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23" name="Google Shape;23;p3"/>
          <p:cNvSpPr txBox="1">
            <a:spLocks noGrp="1"/>
          </p:cNvSpPr>
          <p:nvPr>
            <p:ph type="title" idx="2"/>
          </p:nvPr>
        </p:nvSpPr>
        <p:spPr>
          <a:xfrm>
            <a:off x="5264450" y="1377100"/>
            <a:ext cx="2946000" cy="23835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5"/>
              </a:buClr>
              <a:buSzPts val="1200"/>
              <a:buNone/>
              <a:defRPr sz="1200">
                <a:solidFill>
                  <a:schemeClr val="accent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4" name="Google Shape;24;p3"/>
          <p:cNvPicPr preferRelativeResize="0"/>
          <p:nvPr/>
        </p:nvPicPr>
        <p:blipFill>
          <a:blip r:embed="rId2">
            <a:alphaModFix/>
          </a:blip>
          <a:stretch>
            <a:fillRect/>
          </a:stretch>
        </p:blipFill>
        <p:spPr>
          <a:xfrm>
            <a:off x="632675" y="2015475"/>
            <a:ext cx="1181627" cy="638125"/>
          </a:xfrm>
          <a:prstGeom prst="rect">
            <a:avLst/>
          </a:prstGeom>
          <a:noFill/>
          <a:ln>
            <a:noFill/>
          </a:ln>
        </p:spPr>
      </p:pic>
      <p:pic>
        <p:nvPicPr>
          <p:cNvPr id="25" name="Google Shape;25;p3"/>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9"/>
        <p:cNvGrpSpPr/>
        <p:nvPr/>
      </p:nvGrpSpPr>
      <p:grpSpPr>
        <a:xfrm>
          <a:off x="0" y="0"/>
          <a:ext cx="0" cy="0"/>
          <a:chOff x="0" y="0"/>
          <a:chExt cx="0" cy="0"/>
        </a:xfrm>
      </p:grpSpPr>
      <p:sp>
        <p:nvSpPr>
          <p:cNvPr id="160" name="Google Shape;160;p23"/>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62" name="Google Shape;162;p2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63" name="Google Shape;163;p23"/>
          <p:cNvSpPr txBox="1">
            <a:spLocks noGrp="1"/>
          </p:cNvSpPr>
          <p:nvPr>
            <p:ph type="sldNum" idx="12"/>
          </p:nvPr>
        </p:nvSpPr>
        <p:spPr>
          <a:xfrm>
            <a:off x="8663683" y="4771492"/>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164" name="Google Shape;164;p23"/>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165" name="Google Shape;165;p23"/>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166" name="Google Shape;166;p23"/>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7"/>
        <p:cNvGrpSpPr/>
        <p:nvPr/>
      </p:nvGrpSpPr>
      <p:grpSpPr>
        <a:xfrm>
          <a:off x="0" y="0"/>
          <a:ext cx="0" cy="0"/>
          <a:chOff x="0" y="0"/>
          <a:chExt cx="0" cy="0"/>
        </a:xfrm>
      </p:grpSpPr>
      <p:sp>
        <p:nvSpPr>
          <p:cNvPr id="168" name="Google Shape;168;p24"/>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4"/>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0" name="Google Shape;170;p24"/>
          <p:cNvSpPr txBox="1">
            <a:spLocks noGrp="1"/>
          </p:cNvSpPr>
          <p:nvPr>
            <p:ph type="body" idx="1"/>
          </p:nvPr>
        </p:nvSpPr>
        <p:spPr>
          <a:xfrm>
            <a:off x="583850" y="1152475"/>
            <a:ext cx="80592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Font typeface="Nunito"/>
              <a:buChar char="●"/>
              <a:defRPr>
                <a:latin typeface="Nunito"/>
                <a:ea typeface="Nunito"/>
                <a:cs typeface="Nunito"/>
                <a:sym typeface="Nunito"/>
              </a:defRPr>
            </a:lvl1pPr>
            <a:lvl2pPr marL="914400" lvl="1" indent="-317500" rtl="0">
              <a:spcBef>
                <a:spcPts val="0"/>
              </a:spcBef>
              <a:spcAft>
                <a:spcPts val="0"/>
              </a:spcAft>
              <a:buSzPts val="1400"/>
              <a:buFont typeface="Nunito"/>
              <a:buChar char="○"/>
              <a:defRPr>
                <a:latin typeface="Nunito"/>
                <a:ea typeface="Nunito"/>
                <a:cs typeface="Nunito"/>
                <a:sym typeface="Nunito"/>
              </a:defRPr>
            </a:lvl2pPr>
            <a:lvl3pPr marL="1371600" lvl="2" indent="-317500" rtl="0">
              <a:spcBef>
                <a:spcPts val="0"/>
              </a:spcBef>
              <a:spcAft>
                <a:spcPts val="0"/>
              </a:spcAft>
              <a:buSzPts val="1400"/>
              <a:buFont typeface="Nunito"/>
              <a:buChar char="■"/>
              <a:defRPr>
                <a:latin typeface="Nunito"/>
                <a:ea typeface="Nunito"/>
                <a:cs typeface="Nunito"/>
                <a:sym typeface="Nunito"/>
              </a:defRPr>
            </a:lvl3pPr>
            <a:lvl4pPr marL="1828800" lvl="3" indent="-317500" rtl="0">
              <a:spcBef>
                <a:spcPts val="0"/>
              </a:spcBef>
              <a:spcAft>
                <a:spcPts val="0"/>
              </a:spcAft>
              <a:buSzPts val="1400"/>
              <a:buFont typeface="Nunito"/>
              <a:buChar char="●"/>
              <a:defRPr>
                <a:latin typeface="Nunito"/>
                <a:ea typeface="Nunito"/>
                <a:cs typeface="Nunito"/>
                <a:sym typeface="Nunito"/>
              </a:defRPr>
            </a:lvl4pPr>
            <a:lvl5pPr marL="2286000" lvl="4" indent="-317500" rtl="0">
              <a:spcBef>
                <a:spcPts val="0"/>
              </a:spcBef>
              <a:spcAft>
                <a:spcPts val="0"/>
              </a:spcAft>
              <a:buSzPts val="1400"/>
              <a:buFont typeface="Nunito"/>
              <a:buChar char="○"/>
              <a:defRPr>
                <a:latin typeface="Nunito"/>
                <a:ea typeface="Nunito"/>
                <a:cs typeface="Nunito"/>
                <a:sym typeface="Nunito"/>
              </a:defRPr>
            </a:lvl5pPr>
            <a:lvl6pPr marL="2743200" lvl="5" indent="-317500" rtl="0">
              <a:spcBef>
                <a:spcPts val="0"/>
              </a:spcBef>
              <a:spcAft>
                <a:spcPts val="0"/>
              </a:spcAft>
              <a:buSzPts val="1400"/>
              <a:buFont typeface="Nunito"/>
              <a:buChar char="■"/>
              <a:defRPr>
                <a:latin typeface="Nunito"/>
                <a:ea typeface="Nunito"/>
                <a:cs typeface="Nunito"/>
                <a:sym typeface="Nunito"/>
              </a:defRPr>
            </a:lvl6pPr>
            <a:lvl7pPr marL="3200400" lvl="6" indent="-317500" rtl="0">
              <a:spcBef>
                <a:spcPts val="0"/>
              </a:spcBef>
              <a:spcAft>
                <a:spcPts val="0"/>
              </a:spcAft>
              <a:buSzPts val="1400"/>
              <a:buFont typeface="Nunito"/>
              <a:buChar char="●"/>
              <a:defRPr>
                <a:latin typeface="Nunito"/>
                <a:ea typeface="Nunito"/>
                <a:cs typeface="Nunito"/>
                <a:sym typeface="Nunito"/>
              </a:defRPr>
            </a:lvl7pPr>
            <a:lvl8pPr marL="3657600" lvl="7" indent="-317500" rtl="0">
              <a:spcBef>
                <a:spcPts val="0"/>
              </a:spcBef>
              <a:spcAft>
                <a:spcPts val="0"/>
              </a:spcAft>
              <a:buSzPts val="1400"/>
              <a:buFont typeface="Nunito"/>
              <a:buChar char="○"/>
              <a:defRPr>
                <a:latin typeface="Nunito"/>
                <a:ea typeface="Nunito"/>
                <a:cs typeface="Nunito"/>
                <a:sym typeface="Nunito"/>
              </a:defRPr>
            </a:lvl8pPr>
            <a:lvl9pPr marL="4114800" lvl="8" indent="-317500" rtl="0">
              <a:spcBef>
                <a:spcPts val="0"/>
              </a:spcBef>
              <a:spcAft>
                <a:spcPts val="0"/>
              </a:spcAft>
              <a:buSzPts val="1400"/>
              <a:buFont typeface="Nunito"/>
              <a:buChar char="■"/>
              <a:defRPr>
                <a:latin typeface="Nunito"/>
                <a:ea typeface="Nunito"/>
                <a:cs typeface="Nunito"/>
                <a:sym typeface="Nunito"/>
              </a:defRPr>
            </a:lvl9pPr>
          </a:lstStyle>
          <a:p>
            <a:endParaRPr/>
          </a:p>
        </p:txBody>
      </p:sp>
      <p:sp>
        <p:nvSpPr>
          <p:cNvPr id="171" name="Google Shape;171;p24"/>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172" name="Google Shape;172;p24"/>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173" name="Google Shape;173;p24"/>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174" name="Google Shape;174;p24"/>
          <p:cNvPicPr preferRelativeResize="0"/>
          <p:nvPr/>
        </p:nvPicPr>
        <p:blipFill>
          <a:blip r:embed="rId3">
            <a:alphaModFix/>
          </a:blip>
          <a:stretch>
            <a:fillRect/>
          </a:stretch>
        </p:blipFill>
        <p:spPr>
          <a:xfrm flipH="1">
            <a:off x="450750" y="391300"/>
            <a:ext cx="58625" cy="393600"/>
          </a:xfrm>
          <a:prstGeom prst="rect">
            <a:avLst/>
          </a:prstGeom>
          <a:noFill/>
          <a:ln>
            <a:noFill/>
          </a:ln>
        </p:spPr>
      </p:pic>
      <p:pic>
        <p:nvPicPr>
          <p:cNvPr id="175" name="Google Shape;175;p24"/>
          <p:cNvPicPr preferRelativeResize="0"/>
          <p:nvPr/>
        </p:nvPicPr>
        <p:blipFill>
          <a:blip r:embed="rId4">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176"/>
        <p:cNvGrpSpPr/>
        <p:nvPr/>
      </p:nvGrpSpPr>
      <p:grpSpPr>
        <a:xfrm>
          <a:off x="0" y="0"/>
          <a:ext cx="0" cy="0"/>
          <a:chOff x="0" y="0"/>
          <a:chExt cx="0" cy="0"/>
        </a:xfrm>
      </p:grpSpPr>
      <p:sp>
        <p:nvSpPr>
          <p:cNvPr id="177" name="Google Shape;177;p25"/>
          <p:cNvSpPr txBox="1">
            <a:spLocks noGrp="1"/>
          </p:cNvSpPr>
          <p:nvPr>
            <p:ph type="title"/>
          </p:nvPr>
        </p:nvSpPr>
        <p:spPr>
          <a:xfrm>
            <a:off x="2734350" y="2028150"/>
            <a:ext cx="3675300" cy="10872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lt1"/>
              </a:buClr>
              <a:buSzPts val="3400"/>
              <a:buNone/>
              <a:defRPr sz="3400"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8" name="Google Shape;178;p25"/>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179" name="Google Shape;179;p25"/>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pic>
        <p:nvPicPr>
          <p:cNvPr id="180" name="Google Shape;180;p25"/>
          <p:cNvPicPr preferRelativeResize="0"/>
          <p:nvPr/>
        </p:nvPicPr>
        <p:blipFill>
          <a:blip r:embed="rId2">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o">
  <p:cSld name="CUSTOM_3">
    <p:spTree>
      <p:nvGrpSpPr>
        <p:cNvPr id="1" name="Shape 181"/>
        <p:cNvGrpSpPr/>
        <p:nvPr/>
      </p:nvGrpSpPr>
      <p:grpSpPr>
        <a:xfrm>
          <a:off x="0" y="0"/>
          <a:ext cx="0" cy="0"/>
          <a:chOff x="0" y="0"/>
          <a:chExt cx="0" cy="0"/>
        </a:xfrm>
      </p:grpSpPr>
      <p:sp>
        <p:nvSpPr>
          <p:cNvPr id="182" name="Google Shape;182;p26"/>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6"/>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184" name="Google Shape;184;p26"/>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185" name="Google Shape;185;p26"/>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186" name="Google Shape;186;p26"/>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Ruud (zonder gezicht)">
  <p:cSld name="TITLE_AND_TWO_COLUMNS_1_1_1_1">
    <p:spTree>
      <p:nvGrpSpPr>
        <p:cNvPr id="1" name="Shape 187"/>
        <p:cNvGrpSpPr/>
        <p:nvPr/>
      </p:nvGrpSpPr>
      <p:grpSpPr>
        <a:xfrm>
          <a:off x="0" y="0"/>
          <a:ext cx="0" cy="0"/>
          <a:chOff x="0" y="0"/>
          <a:chExt cx="0" cy="0"/>
        </a:xfrm>
      </p:grpSpPr>
      <p:pic>
        <p:nvPicPr>
          <p:cNvPr id="188" name="Google Shape;188;p27"/>
          <p:cNvPicPr preferRelativeResize="0"/>
          <p:nvPr/>
        </p:nvPicPr>
        <p:blipFill rotWithShape="1">
          <a:blip r:embed="rId2">
            <a:alphaModFix/>
          </a:blip>
          <a:srcRect t="5571" b="5571"/>
          <a:stretch/>
        </p:blipFill>
        <p:spPr>
          <a:xfrm>
            <a:off x="4801450" y="1492252"/>
            <a:ext cx="3958238" cy="1135121"/>
          </a:xfrm>
          <a:prstGeom prst="rect">
            <a:avLst/>
          </a:prstGeom>
          <a:noFill/>
          <a:ln>
            <a:noFill/>
          </a:ln>
        </p:spPr>
      </p:pic>
      <p:pic>
        <p:nvPicPr>
          <p:cNvPr id="189" name="Google Shape;189;p27"/>
          <p:cNvPicPr preferRelativeResize="0"/>
          <p:nvPr/>
        </p:nvPicPr>
        <p:blipFill rotWithShape="1">
          <a:blip r:embed="rId2">
            <a:alphaModFix/>
          </a:blip>
          <a:srcRect t="5571" b="5571"/>
          <a:stretch/>
        </p:blipFill>
        <p:spPr>
          <a:xfrm>
            <a:off x="4801450" y="440627"/>
            <a:ext cx="3958238" cy="1135121"/>
          </a:xfrm>
          <a:prstGeom prst="rect">
            <a:avLst/>
          </a:prstGeom>
          <a:noFill/>
          <a:ln>
            <a:noFill/>
          </a:ln>
        </p:spPr>
      </p:pic>
      <p:sp>
        <p:nvSpPr>
          <p:cNvPr id="190" name="Google Shape;190;p27"/>
          <p:cNvSpPr txBox="1"/>
          <p:nvPr/>
        </p:nvSpPr>
        <p:spPr>
          <a:xfrm>
            <a:off x="5822625" y="696375"/>
            <a:ext cx="2577600" cy="62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Westblaak 90</a:t>
            </a:r>
            <a:br>
              <a:rPr lang="nl">
                <a:solidFill>
                  <a:srgbClr val="595959"/>
                </a:solidFill>
                <a:latin typeface="Nunito"/>
                <a:ea typeface="Nunito"/>
                <a:cs typeface="Nunito"/>
                <a:sym typeface="Nunito"/>
              </a:rPr>
            </a:br>
            <a:r>
              <a:rPr lang="nl">
                <a:solidFill>
                  <a:srgbClr val="595959"/>
                </a:solidFill>
                <a:latin typeface="Nunito"/>
                <a:ea typeface="Nunito"/>
                <a:cs typeface="Nunito"/>
                <a:sym typeface="Nunito"/>
              </a:rPr>
              <a:t>3012 KM Rotterdam</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191" name="Google Shape;191;p27"/>
          <p:cNvPicPr preferRelativeResize="0"/>
          <p:nvPr/>
        </p:nvPicPr>
        <p:blipFill>
          <a:blip r:embed="rId3">
            <a:alphaModFix/>
          </a:blip>
          <a:stretch>
            <a:fillRect/>
          </a:stretch>
        </p:blipFill>
        <p:spPr>
          <a:xfrm>
            <a:off x="5306941" y="827473"/>
            <a:ext cx="360000" cy="360000"/>
          </a:xfrm>
          <a:prstGeom prst="rect">
            <a:avLst/>
          </a:prstGeom>
          <a:noFill/>
          <a:ln>
            <a:noFill/>
          </a:ln>
        </p:spPr>
      </p:pic>
      <p:pic>
        <p:nvPicPr>
          <p:cNvPr id="192" name="Google Shape;192;p27"/>
          <p:cNvPicPr preferRelativeResize="0"/>
          <p:nvPr/>
        </p:nvPicPr>
        <p:blipFill>
          <a:blip r:embed="rId4">
            <a:alphaModFix/>
          </a:blip>
          <a:stretch>
            <a:fillRect/>
          </a:stretch>
        </p:blipFill>
        <p:spPr>
          <a:xfrm>
            <a:off x="5342940" y="1915813"/>
            <a:ext cx="288000" cy="288000"/>
          </a:xfrm>
          <a:prstGeom prst="rect">
            <a:avLst/>
          </a:prstGeom>
          <a:noFill/>
          <a:ln>
            <a:noFill/>
          </a:ln>
        </p:spPr>
      </p:pic>
      <p:pic>
        <p:nvPicPr>
          <p:cNvPr id="193" name="Google Shape;193;p27"/>
          <p:cNvPicPr preferRelativeResize="0"/>
          <p:nvPr/>
        </p:nvPicPr>
        <p:blipFill rotWithShape="1">
          <a:blip r:embed="rId5">
            <a:alphaModFix/>
          </a:blip>
          <a:srcRect t="5571" b="5571"/>
          <a:stretch/>
        </p:blipFill>
        <p:spPr>
          <a:xfrm>
            <a:off x="4804761" y="3591596"/>
            <a:ext cx="3958238" cy="1135121"/>
          </a:xfrm>
          <a:prstGeom prst="rect">
            <a:avLst/>
          </a:prstGeom>
          <a:noFill/>
          <a:ln>
            <a:noFill/>
          </a:ln>
        </p:spPr>
      </p:pic>
      <p:sp>
        <p:nvSpPr>
          <p:cNvPr id="194" name="Google Shape;194;p27"/>
          <p:cNvSpPr txBox="1"/>
          <p:nvPr/>
        </p:nvSpPr>
        <p:spPr>
          <a:xfrm>
            <a:off x="5822629" y="3956801"/>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www.bluehive.nl </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195" name="Google Shape;195;p27"/>
          <p:cNvPicPr preferRelativeResize="0"/>
          <p:nvPr/>
        </p:nvPicPr>
        <p:blipFill rotWithShape="1">
          <a:blip r:embed="rId2">
            <a:alphaModFix/>
          </a:blip>
          <a:srcRect t="5571" b="5571"/>
          <a:stretch/>
        </p:blipFill>
        <p:spPr>
          <a:xfrm>
            <a:off x="4804761" y="2539971"/>
            <a:ext cx="3958238" cy="1135121"/>
          </a:xfrm>
          <a:prstGeom prst="rect">
            <a:avLst/>
          </a:prstGeom>
          <a:noFill/>
          <a:ln>
            <a:noFill/>
          </a:ln>
        </p:spPr>
      </p:pic>
      <p:sp>
        <p:nvSpPr>
          <p:cNvPr id="196" name="Google Shape;196;p27"/>
          <p:cNvSpPr txBox="1"/>
          <p:nvPr/>
        </p:nvSpPr>
        <p:spPr>
          <a:xfrm>
            <a:off x="5822629" y="2905176"/>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ruud.vandelft@bluehive.nl</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197" name="Google Shape;197;p27"/>
          <p:cNvPicPr preferRelativeResize="0"/>
          <p:nvPr/>
        </p:nvPicPr>
        <p:blipFill>
          <a:blip r:embed="rId6">
            <a:alphaModFix/>
          </a:blip>
          <a:stretch>
            <a:fillRect/>
          </a:stretch>
        </p:blipFill>
        <p:spPr>
          <a:xfrm>
            <a:off x="5306163" y="2927526"/>
            <a:ext cx="360000" cy="360000"/>
          </a:xfrm>
          <a:prstGeom prst="rect">
            <a:avLst/>
          </a:prstGeom>
          <a:noFill/>
          <a:ln>
            <a:noFill/>
          </a:ln>
        </p:spPr>
      </p:pic>
      <p:pic>
        <p:nvPicPr>
          <p:cNvPr id="198" name="Google Shape;198;p27"/>
          <p:cNvPicPr preferRelativeResize="0"/>
          <p:nvPr/>
        </p:nvPicPr>
        <p:blipFill rotWithShape="1">
          <a:blip r:embed="rId7">
            <a:alphaModFix/>
          </a:blip>
          <a:srcRect/>
          <a:stretch/>
        </p:blipFill>
        <p:spPr>
          <a:xfrm>
            <a:off x="5296468" y="3979164"/>
            <a:ext cx="360000" cy="360000"/>
          </a:xfrm>
          <a:prstGeom prst="rect">
            <a:avLst/>
          </a:prstGeom>
          <a:noFill/>
          <a:ln>
            <a:noFill/>
          </a:ln>
        </p:spPr>
      </p:pic>
      <p:sp>
        <p:nvSpPr>
          <p:cNvPr id="199" name="Google Shape;199;p27"/>
          <p:cNvSpPr txBox="1"/>
          <p:nvPr/>
        </p:nvSpPr>
        <p:spPr>
          <a:xfrm>
            <a:off x="5822625" y="1857763"/>
            <a:ext cx="25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+31 (0) 6 39483456</a:t>
            </a:r>
            <a:endParaRPr>
              <a:solidFill>
                <a:srgbClr val="595959"/>
              </a:solidFill>
              <a:latin typeface="Nunito"/>
              <a:ea typeface="Nunito"/>
              <a:cs typeface="Nunito"/>
              <a:sym typeface="Nunito"/>
            </a:endParaRPr>
          </a:p>
        </p:txBody>
      </p:sp>
      <p:pic>
        <p:nvPicPr>
          <p:cNvPr id="200" name="Google Shape;200;p27"/>
          <p:cNvPicPr preferRelativeResize="0"/>
          <p:nvPr/>
        </p:nvPicPr>
        <p:blipFill>
          <a:blip r:embed="rId8">
            <a:alphaModFix/>
          </a:blip>
          <a:stretch>
            <a:fillRect/>
          </a:stretch>
        </p:blipFill>
        <p:spPr>
          <a:xfrm>
            <a:off x="608275" y="2043025"/>
            <a:ext cx="1741217" cy="94032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el en tekst 1">
  <p:cSld name="TITLE_AND_BODY_1">
    <p:spTree>
      <p:nvGrpSpPr>
        <p:cNvPr id="1" name="Shape 201"/>
        <p:cNvGrpSpPr/>
        <p:nvPr/>
      </p:nvGrpSpPr>
      <p:grpSpPr>
        <a:xfrm>
          <a:off x="0" y="0"/>
          <a:ext cx="0" cy="0"/>
          <a:chOff x="0" y="0"/>
          <a:chExt cx="0" cy="0"/>
        </a:xfrm>
      </p:grpSpPr>
      <p:sp>
        <p:nvSpPr>
          <p:cNvPr id="202" name="Google Shape;202;p28"/>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3" name="Google Shape;203;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04" name="Google Shape;204;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el en tekst 2">
  <p:cSld name="TITLE_AND_BODY_2">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7" name="Google Shape;207;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08" name="Google Shape;20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9"/>
        <p:cNvGrpSpPr/>
        <p:nvPr/>
      </p:nvGrpSpPr>
      <p:grpSpPr>
        <a:xfrm>
          <a:off x="0" y="0"/>
          <a:ext cx="0" cy="0"/>
          <a:chOff x="0" y="0"/>
          <a:chExt cx="0" cy="0"/>
        </a:xfrm>
      </p:grpSpPr>
      <p:sp>
        <p:nvSpPr>
          <p:cNvPr id="210" name="Google Shape;210;p30"/>
          <p:cNvSpPr txBox="1">
            <a:spLocks noGrp="1"/>
          </p:cNvSpPr>
          <p:nvPr>
            <p:ph type="dt" idx="10"/>
          </p:nvPr>
        </p:nvSpPr>
        <p:spPr>
          <a:xfrm>
            <a:off x="406400" y="3178175"/>
            <a:ext cx="1896600" cy="182700"/>
          </a:xfrm>
          <a:prstGeom prst="rect">
            <a:avLst/>
          </a:prstGeom>
          <a:noFill/>
          <a:ln>
            <a:noFill/>
          </a:ln>
        </p:spPr>
        <p:txBody>
          <a:bodyPr spcFirstLastPara="1" wrap="square" lIns="69425" tIns="34700" rIns="69425" bIns="34700"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11" name="Google Shape;211;p30"/>
          <p:cNvSpPr txBox="1">
            <a:spLocks noGrp="1"/>
          </p:cNvSpPr>
          <p:nvPr>
            <p:ph type="ftr" idx="11"/>
          </p:nvPr>
        </p:nvSpPr>
        <p:spPr>
          <a:xfrm>
            <a:off x="2777067" y="3178175"/>
            <a:ext cx="2574000" cy="182700"/>
          </a:xfrm>
          <a:prstGeom prst="rect">
            <a:avLst/>
          </a:prstGeom>
          <a:noFill/>
          <a:ln>
            <a:noFill/>
          </a:ln>
        </p:spPr>
        <p:txBody>
          <a:bodyPr spcFirstLastPara="1" wrap="square" lIns="69425" tIns="34700" rIns="69425" bIns="34700"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12" name="Google Shape;212;p30"/>
          <p:cNvSpPr txBox="1">
            <a:spLocks noGrp="1"/>
          </p:cNvSpPr>
          <p:nvPr>
            <p:ph type="sldNum" idx="12"/>
          </p:nvPr>
        </p:nvSpPr>
        <p:spPr>
          <a:xfrm>
            <a:off x="5825067" y="3178175"/>
            <a:ext cx="1896600" cy="182700"/>
          </a:xfrm>
          <a:prstGeom prst="rect">
            <a:avLst/>
          </a:prstGeom>
          <a:noFill/>
          <a:ln>
            <a:noFill/>
          </a:ln>
        </p:spPr>
        <p:txBody>
          <a:bodyPr spcFirstLastPara="1" wrap="square" lIns="69425" tIns="34700" rIns="69425" bIns="34700" anchor="ctr" anchorCtr="0">
            <a:noAutofit/>
          </a:bodyPr>
          <a:lstStyle>
            <a:lvl1pPr marL="0" lvl="0" indent="0" algn="r" rtl="0">
              <a:spcBef>
                <a:spcPts val="0"/>
              </a:spcBef>
              <a:buNone/>
              <a:defRPr sz="1100"/>
            </a:lvl1pPr>
            <a:lvl2pPr marL="0" lvl="1" indent="0" algn="r" rtl="0">
              <a:spcBef>
                <a:spcPts val="0"/>
              </a:spcBef>
              <a:buNone/>
              <a:defRPr sz="1100"/>
            </a:lvl2pPr>
            <a:lvl3pPr marL="0" lvl="2" indent="0" algn="r" rtl="0">
              <a:spcBef>
                <a:spcPts val="0"/>
              </a:spcBef>
              <a:buNone/>
              <a:defRPr sz="1100"/>
            </a:lvl3pPr>
            <a:lvl4pPr marL="0" lvl="3" indent="0" algn="r" rtl="0">
              <a:spcBef>
                <a:spcPts val="0"/>
              </a:spcBef>
              <a:buNone/>
              <a:defRPr sz="1100"/>
            </a:lvl4pPr>
            <a:lvl5pPr marL="0" lvl="4" indent="0" algn="r" rtl="0">
              <a:spcBef>
                <a:spcPts val="0"/>
              </a:spcBef>
              <a:buNone/>
              <a:defRPr sz="1100"/>
            </a:lvl5pPr>
            <a:lvl6pPr marL="0" lvl="5" indent="0" algn="r" rtl="0">
              <a:spcBef>
                <a:spcPts val="0"/>
              </a:spcBef>
              <a:buNone/>
              <a:defRPr sz="1100"/>
            </a:lvl6pPr>
            <a:lvl7pPr marL="0" lvl="6" indent="0" algn="r" rtl="0">
              <a:spcBef>
                <a:spcPts val="0"/>
              </a:spcBef>
              <a:buNone/>
              <a:defRPr sz="1100"/>
            </a:lvl7pPr>
            <a:lvl8pPr marL="0" lvl="7" indent="0" algn="r" rtl="0">
              <a:spcBef>
                <a:spcPts val="0"/>
              </a:spcBef>
              <a:buNone/>
              <a:defRPr sz="1100"/>
            </a:lvl8pPr>
            <a:lvl9pPr marL="0" lvl="8" indent="0" algn="r" rtl="0">
              <a:spcBef>
                <a:spcPts val="0"/>
              </a:spcBef>
              <a:buNone/>
              <a:defRPr sz="1100"/>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Externe Presentatie 1">
  <p:cSld name="CUSTOM">
    <p:spTree>
      <p:nvGrpSpPr>
        <p:cNvPr id="1" name="Shape 216"/>
        <p:cNvGrpSpPr/>
        <p:nvPr/>
      </p:nvGrpSpPr>
      <p:grpSpPr>
        <a:xfrm>
          <a:off x="0" y="0"/>
          <a:ext cx="0" cy="0"/>
          <a:chOff x="0" y="0"/>
          <a:chExt cx="0" cy="0"/>
        </a:xfrm>
      </p:grpSpPr>
      <p:pic>
        <p:nvPicPr>
          <p:cNvPr id="217" name="Google Shape;217;p32"/>
          <p:cNvPicPr preferRelativeResize="0"/>
          <p:nvPr/>
        </p:nvPicPr>
        <p:blipFill rotWithShape="1">
          <a:blip r:embed="rId2">
            <a:alphaModFix/>
          </a:blip>
          <a:srcRect/>
          <a:stretch/>
        </p:blipFill>
        <p:spPr>
          <a:xfrm>
            <a:off x="4098123" y="1879200"/>
            <a:ext cx="4641767" cy="2492801"/>
          </a:xfrm>
          <a:prstGeom prst="rect">
            <a:avLst/>
          </a:prstGeom>
          <a:noFill/>
          <a:ln>
            <a:noFill/>
          </a:ln>
        </p:spPr>
      </p:pic>
      <p:pic>
        <p:nvPicPr>
          <p:cNvPr id="218" name="Google Shape;218;p32"/>
          <p:cNvPicPr preferRelativeResize="0"/>
          <p:nvPr/>
        </p:nvPicPr>
        <p:blipFill>
          <a:blip r:embed="rId3">
            <a:alphaModFix/>
          </a:blip>
          <a:stretch>
            <a:fillRect/>
          </a:stretch>
        </p:blipFill>
        <p:spPr>
          <a:xfrm>
            <a:off x="6480249" y="1062131"/>
            <a:ext cx="33575" cy="419538"/>
          </a:xfrm>
          <a:prstGeom prst="rect">
            <a:avLst/>
          </a:prstGeom>
          <a:noFill/>
          <a:ln>
            <a:noFill/>
          </a:ln>
        </p:spPr>
      </p:pic>
      <p:sp>
        <p:nvSpPr>
          <p:cNvPr id="219" name="Google Shape;219;p32"/>
          <p:cNvSpPr txBox="1">
            <a:spLocks noGrp="1"/>
          </p:cNvSpPr>
          <p:nvPr>
            <p:ph type="title"/>
          </p:nvPr>
        </p:nvSpPr>
        <p:spPr>
          <a:xfrm>
            <a:off x="4580625" y="2287200"/>
            <a:ext cx="3759900" cy="371100"/>
          </a:xfrm>
          <a:prstGeom prst="rect">
            <a:avLst/>
          </a:prstGeom>
        </p:spPr>
        <p:txBody>
          <a:bodyPr spcFirstLastPara="1" wrap="square" lIns="91425" tIns="91425" rIns="91425" bIns="91425" anchor="t" anchorCtr="0">
            <a:normAutofit/>
          </a:bodyPr>
          <a:lstStyle>
            <a:lvl1pPr lvl="0" rtl="0">
              <a:spcBef>
                <a:spcPts val="0"/>
              </a:spcBef>
              <a:spcAft>
                <a:spcPts val="0"/>
              </a:spcAft>
              <a:buSzPts val="2000"/>
              <a:buNone/>
              <a:defRPr sz="2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0" name="Google Shape;220;p32"/>
          <p:cNvSpPr txBox="1">
            <a:spLocks noGrp="1"/>
          </p:cNvSpPr>
          <p:nvPr>
            <p:ph type="subTitle" idx="1"/>
          </p:nvPr>
        </p:nvSpPr>
        <p:spPr>
          <a:xfrm>
            <a:off x="4617075" y="2996600"/>
            <a:ext cx="3759900" cy="7884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6"/>
              </a:buClr>
              <a:buSzPts val="1400"/>
              <a:buNone/>
              <a:defRPr sz="1400">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1" name="Google Shape;221;p32"/>
          <p:cNvSpPr>
            <a:spLocks noGrp="1"/>
          </p:cNvSpPr>
          <p:nvPr>
            <p:ph type="pic" idx="2"/>
          </p:nvPr>
        </p:nvSpPr>
        <p:spPr>
          <a:xfrm>
            <a:off x="6791925" y="930050"/>
            <a:ext cx="1548600" cy="683700"/>
          </a:xfrm>
          <a:prstGeom prst="rect">
            <a:avLst/>
          </a:prstGeom>
          <a:noFill/>
          <a:ln>
            <a:noFill/>
          </a:ln>
        </p:spPr>
      </p:sp>
      <p:sp>
        <p:nvSpPr>
          <p:cNvPr id="222" name="Google Shape;222;p32"/>
          <p:cNvSpPr txBox="1">
            <a:spLocks noGrp="1"/>
          </p:cNvSpPr>
          <p:nvPr>
            <p:ph type="title" idx="3"/>
          </p:nvPr>
        </p:nvSpPr>
        <p:spPr>
          <a:xfrm>
            <a:off x="4578584" y="3756370"/>
            <a:ext cx="3708300" cy="3159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1100"/>
              <a:buNone/>
              <a:defRPr sz="1100">
                <a:solidFill>
                  <a:schemeClr val="dk2"/>
                </a:solidFill>
              </a:defRPr>
            </a:lvl1pPr>
            <a:lvl2pPr lvl="1"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2pPr>
            <a:lvl3pPr lvl="2"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3pPr>
            <a:lvl4pPr lvl="3"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4pPr>
            <a:lvl5pPr lvl="4"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5pPr>
            <a:lvl6pPr lvl="5"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6pPr>
            <a:lvl7pPr lvl="6"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7pPr>
            <a:lvl8pPr lvl="7"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8pPr>
            <a:lvl9pPr lvl="8"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9pPr>
          </a:lstStyle>
          <a:p>
            <a:endParaRPr/>
          </a:p>
        </p:txBody>
      </p:sp>
      <p:pic>
        <p:nvPicPr>
          <p:cNvPr id="223" name="Google Shape;223;p32"/>
          <p:cNvPicPr preferRelativeResize="0"/>
          <p:nvPr/>
        </p:nvPicPr>
        <p:blipFill>
          <a:blip r:embed="rId4">
            <a:alphaModFix/>
          </a:blip>
          <a:stretch>
            <a:fillRect/>
          </a:stretch>
        </p:blipFill>
        <p:spPr>
          <a:xfrm>
            <a:off x="0" y="0"/>
            <a:ext cx="3563794" cy="5143501"/>
          </a:xfrm>
          <a:prstGeom prst="rect">
            <a:avLst/>
          </a:prstGeom>
          <a:noFill/>
          <a:ln>
            <a:noFill/>
          </a:ln>
        </p:spPr>
      </p:pic>
      <p:pic>
        <p:nvPicPr>
          <p:cNvPr id="224" name="Google Shape;224;p32"/>
          <p:cNvPicPr preferRelativeResize="0"/>
          <p:nvPr/>
        </p:nvPicPr>
        <p:blipFill>
          <a:blip r:embed="rId5">
            <a:alphaModFix/>
          </a:blip>
          <a:stretch>
            <a:fillRect/>
          </a:stretch>
        </p:blipFill>
        <p:spPr>
          <a:xfrm>
            <a:off x="5085722" y="952837"/>
            <a:ext cx="1181627" cy="63812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Agenda">
  <p:cSld name="CUSTOM_2">
    <p:spTree>
      <p:nvGrpSpPr>
        <p:cNvPr id="1" name="Shape 225"/>
        <p:cNvGrpSpPr/>
        <p:nvPr/>
      </p:nvGrpSpPr>
      <p:grpSpPr>
        <a:xfrm>
          <a:off x="0" y="0"/>
          <a:ext cx="0" cy="0"/>
          <a:chOff x="0" y="0"/>
          <a:chExt cx="0" cy="0"/>
        </a:xfrm>
      </p:grpSpPr>
      <p:sp>
        <p:nvSpPr>
          <p:cNvPr id="226" name="Google Shape;226;p33"/>
          <p:cNvSpPr/>
          <p:nvPr/>
        </p:nvSpPr>
        <p:spPr>
          <a:xfrm>
            <a:off x="0" y="4950"/>
            <a:ext cx="3393300" cy="4794000"/>
          </a:xfrm>
          <a:prstGeom prst="rect">
            <a:avLst/>
          </a:prstGeom>
          <a:solidFill>
            <a:srgbClr val="EDF2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3"/>
          <p:cNvSpPr/>
          <p:nvPr/>
        </p:nvSpPr>
        <p:spPr>
          <a:xfrm>
            <a:off x="0" y="4793250"/>
            <a:ext cx="9144000" cy="350100"/>
          </a:xfrm>
          <a:prstGeom prst="rect">
            <a:avLst/>
          </a:prstGeom>
          <a:solidFill>
            <a:srgbClr val="11B62A"/>
          </a:solidFill>
          <a:ln w="9525" cap="flat" cmpd="sng">
            <a:solidFill>
              <a:srgbClr val="11B6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3"/>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229" name="Google Shape;229;p33"/>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230" name="Google Shape;230;p33"/>
          <p:cNvSpPr txBox="1">
            <a:spLocks noGrp="1"/>
          </p:cNvSpPr>
          <p:nvPr>
            <p:ph type="title"/>
          </p:nvPr>
        </p:nvSpPr>
        <p:spPr>
          <a:xfrm>
            <a:off x="4149225" y="1377100"/>
            <a:ext cx="812100" cy="23835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5"/>
              </a:buClr>
              <a:buSzPts val="1200"/>
              <a:buNone/>
              <a:defRPr sz="1200">
                <a:solidFill>
                  <a:schemeClr val="accent5"/>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231" name="Google Shape;231;p33"/>
          <p:cNvSpPr txBox="1">
            <a:spLocks noGrp="1"/>
          </p:cNvSpPr>
          <p:nvPr>
            <p:ph type="title" idx="2"/>
          </p:nvPr>
        </p:nvSpPr>
        <p:spPr>
          <a:xfrm>
            <a:off x="5264450" y="1377100"/>
            <a:ext cx="2946000" cy="23835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accent5"/>
              </a:buClr>
              <a:buSzPts val="1200"/>
              <a:buNone/>
              <a:defRPr sz="1200">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32" name="Google Shape;232;p33"/>
          <p:cNvPicPr preferRelativeResize="0"/>
          <p:nvPr/>
        </p:nvPicPr>
        <p:blipFill>
          <a:blip r:embed="rId2">
            <a:alphaModFix/>
          </a:blip>
          <a:stretch>
            <a:fillRect/>
          </a:stretch>
        </p:blipFill>
        <p:spPr>
          <a:xfrm>
            <a:off x="632675" y="2062875"/>
            <a:ext cx="1181627" cy="638125"/>
          </a:xfrm>
          <a:prstGeom prst="rect">
            <a:avLst/>
          </a:prstGeom>
          <a:noFill/>
          <a:ln>
            <a:noFill/>
          </a:ln>
        </p:spPr>
      </p:pic>
      <p:pic>
        <p:nvPicPr>
          <p:cNvPr id="233" name="Google Shape;233;p33"/>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
        <p:cNvGrpSpPr/>
        <p:nvPr/>
      </p:nvGrpSpPr>
      <p:grpSpPr>
        <a:xfrm>
          <a:off x="0" y="0"/>
          <a:ext cx="0" cy="0"/>
          <a:chOff x="0" y="0"/>
          <a:chExt cx="0" cy="0"/>
        </a:xfrm>
      </p:grpSpPr>
      <p:sp>
        <p:nvSpPr>
          <p:cNvPr id="27" name="Google Shape;27;p4"/>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9" name="Google Shape;29;p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 name="Google Shape;30;p4"/>
          <p:cNvSpPr txBox="1">
            <a:spLocks noGrp="1"/>
          </p:cNvSpPr>
          <p:nvPr>
            <p:ph type="sldNum" idx="12"/>
          </p:nvPr>
        </p:nvSpPr>
        <p:spPr>
          <a:xfrm>
            <a:off x="8663683" y="4771492"/>
            <a:ext cx="548700" cy="393600"/>
          </a:xfrm>
          <a:prstGeom prst="rect">
            <a:avLst/>
          </a:prstGeom>
          <a:noFill/>
          <a:ln>
            <a:noFill/>
          </a:ln>
        </p:spPr>
        <p:txBody>
          <a:bodyPr spcFirstLastPara="1" wrap="square" lIns="91425" tIns="91425" rIns="91425" bIns="91425" anchor="ctr" anchorCtr="0">
            <a:noAutofit/>
          </a:bodyPr>
          <a:lstStyle>
            <a:lvl1pPr lvl="0">
              <a:buNone/>
              <a:defRPr sz="1200">
                <a:solidFill>
                  <a:schemeClr val="lt1"/>
                </a:solidFill>
                <a:latin typeface="Nunito"/>
                <a:ea typeface="Nunito"/>
                <a:cs typeface="Nunito"/>
                <a:sym typeface="Nunito"/>
              </a:defRPr>
            </a:lvl1pPr>
            <a:lvl2pPr lvl="1">
              <a:buNone/>
              <a:defRPr sz="1200">
                <a:solidFill>
                  <a:schemeClr val="lt1"/>
                </a:solidFill>
                <a:latin typeface="Nunito"/>
                <a:ea typeface="Nunito"/>
                <a:cs typeface="Nunito"/>
                <a:sym typeface="Nunito"/>
              </a:defRPr>
            </a:lvl2pPr>
            <a:lvl3pPr lvl="2">
              <a:buNone/>
              <a:defRPr sz="1200">
                <a:solidFill>
                  <a:schemeClr val="lt1"/>
                </a:solidFill>
                <a:latin typeface="Nunito"/>
                <a:ea typeface="Nunito"/>
                <a:cs typeface="Nunito"/>
                <a:sym typeface="Nunito"/>
              </a:defRPr>
            </a:lvl3pPr>
            <a:lvl4pPr lvl="3">
              <a:buNone/>
              <a:defRPr sz="1200">
                <a:solidFill>
                  <a:schemeClr val="lt1"/>
                </a:solidFill>
                <a:latin typeface="Nunito"/>
                <a:ea typeface="Nunito"/>
                <a:cs typeface="Nunito"/>
                <a:sym typeface="Nunito"/>
              </a:defRPr>
            </a:lvl4pPr>
            <a:lvl5pPr lvl="4">
              <a:buNone/>
              <a:defRPr sz="1200">
                <a:solidFill>
                  <a:schemeClr val="lt1"/>
                </a:solidFill>
                <a:latin typeface="Nunito"/>
                <a:ea typeface="Nunito"/>
                <a:cs typeface="Nunito"/>
                <a:sym typeface="Nunito"/>
              </a:defRPr>
            </a:lvl5pPr>
            <a:lvl6pPr lvl="5">
              <a:buNone/>
              <a:defRPr sz="1200">
                <a:solidFill>
                  <a:schemeClr val="lt1"/>
                </a:solidFill>
                <a:latin typeface="Nunito"/>
                <a:ea typeface="Nunito"/>
                <a:cs typeface="Nunito"/>
                <a:sym typeface="Nunito"/>
              </a:defRPr>
            </a:lvl6pPr>
            <a:lvl7pPr lvl="6">
              <a:buNone/>
              <a:defRPr sz="1200">
                <a:solidFill>
                  <a:schemeClr val="lt1"/>
                </a:solidFill>
                <a:latin typeface="Nunito"/>
                <a:ea typeface="Nunito"/>
                <a:cs typeface="Nunito"/>
                <a:sym typeface="Nunito"/>
              </a:defRPr>
            </a:lvl7pPr>
            <a:lvl8pPr lvl="7">
              <a:buNone/>
              <a:defRPr sz="1200">
                <a:solidFill>
                  <a:schemeClr val="lt1"/>
                </a:solidFill>
                <a:latin typeface="Nunito"/>
                <a:ea typeface="Nunito"/>
                <a:cs typeface="Nunito"/>
                <a:sym typeface="Nunito"/>
              </a:defRPr>
            </a:lvl8pPr>
            <a:lvl9pPr lvl="8">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31" name="Google Shape;31;p4"/>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32" name="Google Shape;32;p4"/>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33" name="Google Shape;33;p4"/>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4"/>
        <p:cNvGrpSpPr/>
        <p:nvPr/>
      </p:nvGrpSpPr>
      <p:grpSpPr>
        <a:xfrm>
          <a:off x="0" y="0"/>
          <a:ext cx="0" cy="0"/>
          <a:chOff x="0" y="0"/>
          <a:chExt cx="0" cy="0"/>
        </a:xfrm>
      </p:grpSpPr>
      <p:sp>
        <p:nvSpPr>
          <p:cNvPr id="235" name="Google Shape;235;p34"/>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37" name="Google Shape;237;p3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38" name="Google Shape;238;p34"/>
          <p:cNvSpPr txBox="1">
            <a:spLocks noGrp="1"/>
          </p:cNvSpPr>
          <p:nvPr>
            <p:ph type="sldNum" idx="12"/>
          </p:nvPr>
        </p:nvSpPr>
        <p:spPr>
          <a:xfrm>
            <a:off x="8663683" y="4771492"/>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239" name="Google Shape;239;p34"/>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240" name="Google Shape;240;p34"/>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241" name="Google Shape;241;p34"/>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2"/>
        <p:cNvGrpSpPr/>
        <p:nvPr/>
      </p:nvGrpSpPr>
      <p:grpSpPr>
        <a:xfrm>
          <a:off x="0" y="0"/>
          <a:ext cx="0" cy="0"/>
          <a:chOff x="0" y="0"/>
          <a:chExt cx="0" cy="0"/>
        </a:xfrm>
      </p:grpSpPr>
      <p:sp>
        <p:nvSpPr>
          <p:cNvPr id="243" name="Google Shape;243;p35"/>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5"/>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5" name="Google Shape;245;p35"/>
          <p:cNvSpPr txBox="1">
            <a:spLocks noGrp="1"/>
          </p:cNvSpPr>
          <p:nvPr>
            <p:ph type="body" idx="1"/>
          </p:nvPr>
        </p:nvSpPr>
        <p:spPr>
          <a:xfrm>
            <a:off x="583850" y="1152475"/>
            <a:ext cx="80592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Font typeface="Nunito"/>
              <a:buChar char="●"/>
              <a:defRPr>
                <a:latin typeface="Nunito"/>
                <a:ea typeface="Nunito"/>
                <a:cs typeface="Nunito"/>
                <a:sym typeface="Nunito"/>
              </a:defRPr>
            </a:lvl1pPr>
            <a:lvl2pPr marL="914400" lvl="1" indent="-317500" rtl="0">
              <a:spcBef>
                <a:spcPts val="0"/>
              </a:spcBef>
              <a:spcAft>
                <a:spcPts val="0"/>
              </a:spcAft>
              <a:buSzPts val="1400"/>
              <a:buFont typeface="Nunito"/>
              <a:buChar char="○"/>
              <a:defRPr>
                <a:latin typeface="Nunito"/>
                <a:ea typeface="Nunito"/>
                <a:cs typeface="Nunito"/>
                <a:sym typeface="Nunito"/>
              </a:defRPr>
            </a:lvl2pPr>
            <a:lvl3pPr marL="1371600" lvl="2" indent="-317500" rtl="0">
              <a:spcBef>
                <a:spcPts val="0"/>
              </a:spcBef>
              <a:spcAft>
                <a:spcPts val="0"/>
              </a:spcAft>
              <a:buSzPts val="1400"/>
              <a:buFont typeface="Nunito"/>
              <a:buChar char="■"/>
              <a:defRPr>
                <a:latin typeface="Nunito"/>
                <a:ea typeface="Nunito"/>
                <a:cs typeface="Nunito"/>
                <a:sym typeface="Nunito"/>
              </a:defRPr>
            </a:lvl3pPr>
            <a:lvl4pPr marL="1828800" lvl="3" indent="-317500" rtl="0">
              <a:spcBef>
                <a:spcPts val="0"/>
              </a:spcBef>
              <a:spcAft>
                <a:spcPts val="0"/>
              </a:spcAft>
              <a:buSzPts val="1400"/>
              <a:buFont typeface="Nunito"/>
              <a:buChar char="●"/>
              <a:defRPr>
                <a:latin typeface="Nunito"/>
                <a:ea typeface="Nunito"/>
                <a:cs typeface="Nunito"/>
                <a:sym typeface="Nunito"/>
              </a:defRPr>
            </a:lvl4pPr>
            <a:lvl5pPr marL="2286000" lvl="4" indent="-317500" rtl="0">
              <a:spcBef>
                <a:spcPts val="0"/>
              </a:spcBef>
              <a:spcAft>
                <a:spcPts val="0"/>
              </a:spcAft>
              <a:buSzPts val="1400"/>
              <a:buFont typeface="Nunito"/>
              <a:buChar char="○"/>
              <a:defRPr>
                <a:latin typeface="Nunito"/>
                <a:ea typeface="Nunito"/>
                <a:cs typeface="Nunito"/>
                <a:sym typeface="Nunito"/>
              </a:defRPr>
            </a:lvl5pPr>
            <a:lvl6pPr marL="2743200" lvl="5" indent="-317500" rtl="0">
              <a:spcBef>
                <a:spcPts val="0"/>
              </a:spcBef>
              <a:spcAft>
                <a:spcPts val="0"/>
              </a:spcAft>
              <a:buSzPts val="1400"/>
              <a:buFont typeface="Nunito"/>
              <a:buChar char="■"/>
              <a:defRPr>
                <a:latin typeface="Nunito"/>
                <a:ea typeface="Nunito"/>
                <a:cs typeface="Nunito"/>
                <a:sym typeface="Nunito"/>
              </a:defRPr>
            </a:lvl6pPr>
            <a:lvl7pPr marL="3200400" lvl="6" indent="-317500" rtl="0">
              <a:spcBef>
                <a:spcPts val="0"/>
              </a:spcBef>
              <a:spcAft>
                <a:spcPts val="0"/>
              </a:spcAft>
              <a:buSzPts val="1400"/>
              <a:buFont typeface="Nunito"/>
              <a:buChar char="●"/>
              <a:defRPr>
                <a:latin typeface="Nunito"/>
                <a:ea typeface="Nunito"/>
                <a:cs typeface="Nunito"/>
                <a:sym typeface="Nunito"/>
              </a:defRPr>
            </a:lvl7pPr>
            <a:lvl8pPr marL="3657600" lvl="7" indent="-317500" rtl="0">
              <a:spcBef>
                <a:spcPts val="0"/>
              </a:spcBef>
              <a:spcAft>
                <a:spcPts val="0"/>
              </a:spcAft>
              <a:buSzPts val="1400"/>
              <a:buFont typeface="Nunito"/>
              <a:buChar char="○"/>
              <a:defRPr>
                <a:latin typeface="Nunito"/>
                <a:ea typeface="Nunito"/>
                <a:cs typeface="Nunito"/>
                <a:sym typeface="Nunito"/>
              </a:defRPr>
            </a:lvl8pPr>
            <a:lvl9pPr marL="4114800" lvl="8" indent="-317500" rtl="0">
              <a:spcBef>
                <a:spcPts val="0"/>
              </a:spcBef>
              <a:spcAft>
                <a:spcPts val="0"/>
              </a:spcAft>
              <a:buSzPts val="1400"/>
              <a:buFont typeface="Nunito"/>
              <a:buChar char="■"/>
              <a:defRPr>
                <a:latin typeface="Nunito"/>
                <a:ea typeface="Nunito"/>
                <a:cs typeface="Nunito"/>
                <a:sym typeface="Nunito"/>
              </a:defRPr>
            </a:lvl9pPr>
          </a:lstStyle>
          <a:p>
            <a:endParaRPr/>
          </a:p>
        </p:txBody>
      </p:sp>
      <p:sp>
        <p:nvSpPr>
          <p:cNvPr id="246" name="Google Shape;246;p35"/>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247" name="Google Shape;247;p35"/>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248" name="Google Shape;248;p35"/>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249" name="Google Shape;249;p35"/>
          <p:cNvPicPr preferRelativeResize="0"/>
          <p:nvPr/>
        </p:nvPicPr>
        <p:blipFill>
          <a:blip r:embed="rId3">
            <a:alphaModFix/>
          </a:blip>
          <a:stretch>
            <a:fillRect/>
          </a:stretch>
        </p:blipFill>
        <p:spPr>
          <a:xfrm flipH="1">
            <a:off x="450750" y="391300"/>
            <a:ext cx="58625" cy="393600"/>
          </a:xfrm>
          <a:prstGeom prst="rect">
            <a:avLst/>
          </a:prstGeom>
          <a:noFill/>
          <a:ln>
            <a:noFill/>
          </a:ln>
        </p:spPr>
      </p:pic>
      <p:pic>
        <p:nvPicPr>
          <p:cNvPr id="250" name="Google Shape;250;p35"/>
          <p:cNvPicPr preferRelativeResize="0"/>
          <p:nvPr/>
        </p:nvPicPr>
        <p:blipFill>
          <a:blip r:embed="rId4">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251"/>
        <p:cNvGrpSpPr/>
        <p:nvPr/>
      </p:nvGrpSpPr>
      <p:grpSpPr>
        <a:xfrm>
          <a:off x="0" y="0"/>
          <a:ext cx="0" cy="0"/>
          <a:chOff x="0" y="0"/>
          <a:chExt cx="0" cy="0"/>
        </a:xfrm>
      </p:grpSpPr>
      <p:sp>
        <p:nvSpPr>
          <p:cNvPr id="252" name="Google Shape;252;p36"/>
          <p:cNvSpPr txBox="1">
            <a:spLocks noGrp="1"/>
          </p:cNvSpPr>
          <p:nvPr>
            <p:ph type="title"/>
          </p:nvPr>
        </p:nvSpPr>
        <p:spPr>
          <a:xfrm>
            <a:off x="2734350" y="2028150"/>
            <a:ext cx="3675300" cy="10872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lt1"/>
              </a:buClr>
              <a:buSzPts val="3400"/>
              <a:buNone/>
              <a:defRPr sz="3400"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3" name="Google Shape;253;p36"/>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254" name="Google Shape;254;p36"/>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pic>
        <p:nvPicPr>
          <p:cNvPr id="255" name="Google Shape;255;p36"/>
          <p:cNvPicPr preferRelativeResize="0"/>
          <p:nvPr/>
        </p:nvPicPr>
        <p:blipFill>
          <a:blip r:embed="rId2">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o">
  <p:cSld name="CUSTOM_3">
    <p:spTree>
      <p:nvGrpSpPr>
        <p:cNvPr id="1" name="Shape 256"/>
        <p:cNvGrpSpPr/>
        <p:nvPr/>
      </p:nvGrpSpPr>
      <p:grpSpPr>
        <a:xfrm>
          <a:off x="0" y="0"/>
          <a:ext cx="0" cy="0"/>
          <a:chOff x="0" y="0"/>
          <a:chExt cx="0" cy="0"/>
        </a:xfrm>
      </p:grpSpPr>
      <p:sp>
        <p:nvSpPr>
          <p:cNvPr id="257" name="Google Shape;257;p37"/>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7"/>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259" name="Google Shape;259;p37"/>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260" name="Google Shape;260;p37"/>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261" name="Google Shape;261;p37"/>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Ruud (zonder gezicht)">
  <p:cSld name="TITLE_AND_TWO_COLUMNS_1_1_1_1">
    <p:spTree>
      <p:nvGrpSpPr>
        <p:cNvPr id="1" name="Shape 262"/>
        <p:cNvGrpSpPr/>
        <p:nvPr/>
      </p:nvGrpSpPr>
      <p:grpSpPr>
        <a:xfrm>
          <a:off x="0" y="0"/>
          <a:ext cx="0" cy="0"/>
          <a:chOff x="0" y="0"/>
          <a:chExt cx="0" cy="0"/>
        </a:xfrm>
      </p:grpSpPr>
      <p:pic>
        <p:nvPicPr>
          <p:cNvPr id="263" name="Google Shape;263;p38"/>
          <p:cNvPicPr preferRelativeResize="0"/>
          <p:nvPr/>
        </p:nvPicPr>
        <p:blipFill rotWithShape="1">
          <a:blip r:embed="rId2">
            <a:alphaModFix/>
          </a:blip>
          <a:srcRect t="5571" b="5571"/>
          <a:stretch/>
        </p:blipFill>
        <p:spPr>
          <a:xfrm>
            <a:off x="4801450" y="1492252"/>
            <a:ext cx="3958238" cy="1135121"/>
          </a:xfrm>
          <a:prstGeom prst="rect">
            <a:avLst/>
          </a:prstGeom>
          <a:noFill/>
          <a:ln>
            <a:noFill/>
          </a:ln>
        </p:spPr>
      </p:pic>
      <p:pic>
        <p:nvPicPr>
          <p:cNvPr id="264" name="Google Shape;264;p38"/>
          <p:cNvPicPr preferRelativeResize="0"/>
          <p:nvPr/>
        </p:nvPicPr>
        <p:blipFill rotWithShape="1">
          <a:blip r:embed="rId2">
            <a:alphaModFix/>
          </a:blip>
          <a:srcRect t="5571" b="5571"/>
          <a:stretch/>
        </p:blipFill>
        <p:spPr>
          <a:xfrm>
            <a:off x="4801450" y="440627"/>
            <a:ext cx="3958238" cy="1135121"/>
          </a:xfrm>
          <a:prstGeom prst="rect">
            <a:avLst/>
          </a:prstGeom>
          <a:noFill/>
          <a:ln>
            <a:noFill/>
          </a:ln>
        </p:spPr>
      </p:pic>
      <p:sp>
        <p:nvSpPr>
          <p:cNvPr id="265" name="Google Shape;265;p38"/>
          <p:cNvSpPr txBox="1"/>
          <p:nvPr/>
        </p:nvSpPr>
        <p:spPr>
          <a:xfrm>
            <a:off x="5822625" y="696375"/>
            <a:ext cx="2577600" cy="62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Westblaak 90</a:t>
            </a:r>
            <a:br>
              <a:rPr lang="nl">
                <a:solidFill>
                  <a:srgbClr val="595959"/>
                </a:solidFill>
                <a:latin typeface="Nunito"/>
                <a:ea typeface="Nunito"/>
                <a:cs typeface="Nunito"/>
                <a:sym typeface="Nunito"/>
              </a:rPr>
            </a:br>
            <a:r>
              <a:rPr lang="nl">
                <a:solidFill>
                  <a:srgbClr val="595959"/>
                </a:solidFill>
                <a:latin typeface="Nunito"/>
                <a:ea typeface="Nunito"/>
                <a:cs typeface="Nunito"/>
                <a:sym typeface="Nunito"/>
              </a:rPr>
              <a:t>3012 KM Rotterdam</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266" name="Google Shape;266;p38"/>
          <p:cNvPicPr preferRelativeResize="0"/>
          <p:nvPr/>
        </p:nvPicPr>
        <p:blipFill>
          <a:blip r:embed="rId3">
            <a:alphaModFix/>
          </a:blip>
          <a:stretch>
            <a:fillRect/>
          </a:stretch>
        </p:blipFill>
        <p:spPr>
          <a:xfrm>
            <a:off x="5306941" y="827473"/>
            <a:ext cx="360000" cy="360000"/>
          </a:xfrm>
          <a:prstGeom prst="rect">
            <a:avLst/>
          </a:prstGeom>
          <a:noFill/>
          <a:ln>
            <a:noFill/>
          </a:ln>
        </p:spPr>
      </p:pic>
      <p:pic>
        <p:nvPicPr>
          <p:cNvPr id="267" name="Google Shape;267;p38"/>
          <p:cNvPicPr preferRelativeResize="0"/>
          <p:nvPr/>
        </p:nvPicPr>
        <p:blipFill>
          <a:blip r:embed="rId4">
            <a:alphaModFix/>
          </a:blip>
          <a:stretch>
            <a:fillRect/>
          </a:stretch>
        </p:blipFill>
        <p:spPr>
          <a:xfrm>
            <a:off x="5342940" y="1915813"/>
            <a:ext cx="288000" cy="288000"/>
          </a:xfrm>
          <a:prstGeom prst="rect">
            <a:avLst/>
          </a:prstGeom>
          <a:noFill/>
          <a:ln>
            <a:noFill/>
          </a:ln>
        </p:spPr>
      </p:pic>
      <p:pic>
        <p:nvPicPr>
          <p:cNvPr id="268" name="Google Shape;268;p38"/>
          <p:cNvPicPr preferRelativeResize="0"/>
          <p:nvPr/>
        </p:nvPicPr>
        <p:blipFill rotWithShape="1">
          <a:blip r:embed="rId5">
            <a:alphaModFix/>
          </a:blip>
          <a:srcRect t="5571" b="5571"/>
          <a:stretch/>
        </p:blipFill>
        <p:spPr>
          <a:xfrm>
            <a:off x="4804761" y="3591596"/>
            <a:ext cx="3958238" cy="1135121"/>
          </a:xfrm>
          <a:prstGeom prst="rect">
            <a:avLst/>
          </a:prstGeom>
          <a:noFill/>
          <a:ln>
            <a:noFill/>
          </a:ln>
        </p:spPr>
      </p:pic>
      <p:sp>
        <p:nvSpPr>
          <p:cNvPr id="269" name="Google Shape;269;p38"/>
          <p:cNvSpPr txBox="1"/>
          <p:nvPr/>
        </p:nvSpPr>
        <p:spPr>
          <a:xfrm>
            <a:off x="5822629" y="3956801"/>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www.bluehive.nl </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270" name="Google Shape;270;p38"/>
          <p:cNvPicPr preferRelativeResize="0"/>
          <p:nvPr/>
        </p:nvPicPr>
        <p:blipFill rotWithShape="1">
          <a:blip r:embed="rId2">
            <a:alphaModFix/>
          </a:blip>
          <a:srcRect t="5571" b="5571"/>
          <a:stretch/>
        </p:blipFill>
        <p:spPr>
          <a:xfrm>
            <a:off x="4804761" y="2539971"/>
            <a:ext cx="3958238" cy="1135121"/>
          </a:xfrm>
          <a:prstGeom prst="rect">
            <a:avLst/>
          </a:prstGeom>
          <a:noFill/>
          <a:ln>
            <a:noFill/>
          </a:ln>
        </p:spPr>
      </p:pic>
      <p:sp>
        <p:nvSpPr>
          <p:cNvPr id="271" name="Google Shape;271;p38"/>
          <p:cNvSpPr txBox="1"/>
          <p:nvPr/>
        </p:nvSpPr>
        <p:spPr>
          <a:xfrm>
            <a:off x="5822629" y="2905176"/>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ruud.vandelft@bluehive.nl</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272" name="Google Shape;272;p38"/>
          <p:cNvPicPr preferRelativeResize="0"/>
          <p:nvPr/>
        </p:nvPicPr>
        <p:blipFill>
          <a:blip r:embed="rId6">
            <a:alphaModFix/>
          </a:blip>
          <a:stretch>
            <a:fillRect/>
          </a:stretch>
        </p:blipFill>
        <p:spPr>
          <a:xfrm>
            <a:off x="5306163" y="2927526"/>
            <a:ext cx="360000" cy="360000"/>
          </a:xfrm>
          <a:prstGeom prst="rect">
            <a:avLst/>
          </a:prstGeom>
          <a:noFill/>
          <a:ln>
            <a:noFill/>
          </a:ln>
        </p:spPr>
      </p:pic>
      <p:pic>
        <p:nvPicPr>
          <p:cNvPr id="273" name="Google Shape;273;p38"/>
          <p:cNvPicPr preferRelativeResize="0"/>
          <p:nvPr/>
        </p:nvPicPr>
        <p:blipFill rotWithShape="1">
          <a:blip r:embed="rId7">
            <a:alphaModFix/>
          </a:blip>
          <a:srcRect/>
          <a:stretch/>
        </p:blipFill>
        <p:spPr>
          <a:xfrm>
            <a:off x="5296468" y="3979164"/>
            <a:ext cx="360000" cy="360000"/>
          </a:xfrm>
          <a:prstGeom prst="rect">
            <a:avLst/>
          </a:prstGeom>
          <a:noFill/>
          <a:ln>
            <a:noFill/>
          </a:ln>
        </p:spPr>
      </p:pic>
      <p:sp>
        <p:nvSpPr>
          <p:cNvPr id="274" name="Google Shape;274;p38"/>
          <p:cNvSpPr txBox="1"/>
          <p:nvPr/>
        </p:nvSpPr>
        <p:spPr>
          <a:xfrm>
            <a:off x="5822625" y="1857763"/>
            <a:ext cx="25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+31 (0) 6 39483456</a:t>
            </a:r>
            <a:endParaRPr>
              <a:solidFill>
                <a:srgbClr val="595959"/>
              </a:solidFill>
              <a:latin typeface="Nunito"/>
              <a:ea typeface="Nunito"/>
              <a:cs typeface="Nunito"/>
              <a:sym typeface="Nunito"/>
            </a:endParaRPr>
          </a:p>
        </p:txBody>
      </p:sp>
      <p:pic>
        <p:nvPicPr>
          <p:cNvPr id="275" name="Google Shape;275;p38"/>
          <p:cNvPicPr preferRelativeResize="0"/>
          <p:nvPr/>
        </p:nvPicPr>
        <p:blipFill>
          <a:blip r:embed="rId8">
            <a:alphaModFix/>
          </a:blip>
          <a:stretch>
            <a:fillRect/>
          </a:stretch>
        </p:blipFill>
        <p:spPr>
          <a:xfrm>
            <a:off x="608275" y="2043025"/>
            <a:ext cx="1741217" cy="94032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el en tekst 1">
  <p:cSld name="TITLE_AND_BODY_1">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8" name="Google Shape;278;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79" name="Google Shape;279;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el en tekst 2">
  <p:cSld name="TITLE_AND_BODY_2">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2" name="Google Shape;282;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83" name="Google Shape;283;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Externe Presentatie 1">
  <p:cSld name="CUSTOM">
    <p:spTree>
      <p:nvGrpSpPr>
        <p:cNvPr id="1"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a:stretch/>
        </p:blipFill>
        <p:spPr>
          <a:xfrm>
            <a:off x="4098123" y="1879200"/>
            <a:ext cx="4641767" cy="2492801"/>
          </a:xfrm>
          <a:prstGeom prst="rect">
            <a:avLst/>
          </a:prstGeom>
          <a:noFill/>
          <a:ln>
            <a:noFill/>
          </a:ln>
        </p:spPr>
      </p:pic>
      <p:sp>
        <p:nvSpPr>
          <p:cNvPr id="289" name="Google Shape;289;p42"/>
          <p:cNvSpPr txBox="1">
            <a:spLocks noGrp="1"/>
          </p:cNvSpPr>
          <p:nvPr>
            <p:ph type="title"/>
          </p:nvPr>
        </p:nvSpPr>
        <p:spPr>
          <a:xfrm>
            <a:off x="4580625" y="2287200"/>
            <a:ext cx="3759900" cy="371100"/>
          </a:xfrm>
          <a:prstGeom prst="rect">
            <a:avLst/>
          </a:prstGeom>
        </p:spPr>
        <p:txBody>
          <a:bodyPr spcFirstLastPara="1" wrap="square" lIns="91425" tIns="91425" rIns="91425" bIns="91425" anchor="t" anchorCtr="0">
            <a:normAutofit/>
          </a:bodyPr>
          <a:lstStyle>
            <a:lvl1pPr lvl="0" rtl="0">
              <a:spcBef>
                <a:spcPts val="0"/>
              </a:spcBef>
              <a:spcAft>
                <a:spcPts val="0"/>
              </a:spcAft>
              <a:buSzPts val="2000"/>
              <a:buNone/>
              <a:defRPr sz="2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42"/>
          <p:cNvSpPr txBox="1">
            <a:spLocks noGrp="1"/>
          </p:cNvSpPr>
          <p:nvPr>
            <p:ph type="subTitle" idx="1"/>
          </p:nvPr>
        </p:nvSpPr>
        <p:spPr>
          <a:xfrm>
            <a:off x="4617075" y="2996600"/>
            <a:ext cx="3759900" cy="7884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6"/>
              </a:buClr>
              <a:buSzPts val="1400"/>
              <a:buNone/>
              <a:defRPr sz="1400">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1" name="Google Shape;291;p42"/>
          <p:cNvSpPr txBox="1">
            <a:spLocks noGrp="1"/>
          </p:cNvSpPr>
          <p:nvPr>
            <p:ph type="title" idx="2"/>
          </p:nvPr>
        </p:nvSpPr>
        <p:spPr>
          <a:xfrm>
            <a:off x="4578584" y="3756370"/>
            <a:ext cx="3708300" cy="3159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1100"/>
              <a:buNone/>
              <a:defRPr sz="1100">
                <a:solidFill>
                  <a:schemeClr val="dk2"/>
                </a:solidFill>
              </a:defRPr>
            </a:lvl1pPr>
            <a:lvl2pPr lvl="1"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2pPr>
            <a:lvl3pPr lvl="2"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3pPr>
            <a:lvl4pPr lvl="3"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4pPr>
            <a:lvl5pPr lvl="4"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5pPr>
            <a:lvl6pPr lvl="5"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6pPr>
            <a:lvl7pPr lvl="6"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7pPr>
            <a:lvl8pPr lvl="7"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8pPr>
            <a:lvl9pPr lvl="8"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9pPr>
          </a:lstStyle>
          <a:p>
            <a:endParaRPr/>
          </a:p>
        </p:txBody>
      </p:sp>
      <p:pic>
        <p:nvPicPr>
          <p:cNvPr id="292" name="Google Shape;292;p42"/>
          <p:cNvPicPr preferRelativeResize="0"/>
          <p:nvPr/>
        </p:nvPicPr>
        <p:blipFill>
          <a:blip r:embed="rId3">
            <a:alphaModFix/>
          </a:blip>
          <a:stretch>
            <a:fillRect/>
          </a:stretch>
        </p:blipFill>
        <p:spPr>
          <a:xfrm>
            <a:off x="0" y="0"/>
            <a:ext cx="3563794" cy="5143501"/>
          </a:xfrm>
          <a:prstGeom prst="rect">
            <a:avLst/>
          </a:prstGeom>
          <a:noFill/>
          <a:ln>
            <a:noFill/>
          </a:ln>
        </p:spPr>
      </p:pic>
      <p:pic>
        <p:nvPicPr>
          <p:cNvPr id="293" name="Google Shape;293;p42"/>
          <p:cNvPicPr preferRelativeResize="0"/>
          <p:nvPr/>
        </p:nvPicPr>
        <p:blipFill>
          <a:blip r:embed="rId4">
            <a:alphaModFix/>
          </a:blip>
          <a:stretch>
            <a:fillRect/>
          </a:stretch>
        </p:blipFill>
        <p:spPr>
          <a:xfrm>
            <a:off x="6267284" y="948262"/>
            <a:ext cx="1181627" cy="63812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Agenda">
  <p:cSld name="CUSTOM_2">
    <p:spTree>
      <p:nvGrpSpPr>
        <p:cNvPr id="1" name="Shape 294"/>
        <p:cNvGrpSpPr/>
        <p:nvPr/>
      </p:nvGrpSpPr>
      <p:grpSpPr>
        <a:xfrm>
          <a:off x="0" y="0"/>
          <a:ext cx="0" cy="0"/>
          <a:chOff x="0" y="0"/>
          <a:chExt cx="0" cy="0"/>
        </a:xfrm>
      </p:grpSpPr>
      <p:sp>
        <p:nvSpPr>
          <p:cNvPr id="295" name="Google Shape;295;p43"/>
          <p:cNvSpPr/>
          <p:nvPr/>
        </p:nvSpPr>
        <p:spPr>
          <a:xfrm>
            <a:off x="0" y="4950"/>
            <a:ext cx="3393300" cy="4794000"/>
          </a:xfrm>
          <a:prstGeom prst="rect">
            <a:avLst/>
          </a:prstGeom>
          <a:solidFill>
            <a:srgbClr val="EDF2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3"/>
          <p:cNvSpPr/>
          <p:nvPr/>
        </p:nvSpPr>
        <p:spPr>
          <a:xfrm>
            <a:off x="0" y="4793250"/>
            <a:ext cx="9144000" cy="350100"/>
          </a:xfrm>
          <a:prstGeom prst="rect">
            <a:avLst/>
          </a:prstGeom>
          <a:solidFill>
            <a:srgbClr val="11B62A"/>
          </a:solidFill>
          <a:ln w="9525" cap="flat" cmpd="sng">
            <a:solidFill>
              <a:srgbClr val="11B6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3"/>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298" name="Google Shape;298;p43"/>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299" name="Google Shape;299;p43"/>
          <p:cNvSpPr txBox="1">
            <a:spLocks noGrp="1"/>
          </p:cNvSpPr>
          <p:nvPr>
            <p:ph type="title"/>
          </p:nvPr>
        </p:nvSpPr>
        <p:spPr>
          <a:xfrm>
            <a:off x="4149225" y="1377100"/>
            <a:ext cx="812100" cy="23835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5"/>
              </a:buClr>
              <a:buSzPts val="1200"/>
              <a:buNone/>
              <a:defRPr sz="1200">
                <a:solidFill>
                  <a:schemeClr val="accent5"/>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300" name="Google Shape;300;p43"/>
          <p:cNvSpPr txBox="1">
            <a:spLocks noGrp="1"/>
          </p:cNvSpPr>
          <p:nvPr>
            <p:ph type="title" idx="2"/>
          </p:nvPr>
        </p:nvSpPr>
        <p:spPr>
          <a:xfrm>
            <a:off x="5264450" y="1377100"/>
            <a:ext cx="2946000" cy="23835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accent5"/>
              </a:buClr>
              <a:buSzPts val="1200"/>
              <a:buNone/>
              <a:defRPr sz="1200">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301" name="Google Shape;301;p43"/>
          <p:cNvPicPr preferRelativeResize="0"/>
          <p:nvPr/>
        </p:nvPicPr>
        <p:blipFill>
          <a:blip r:embed="rId2">
            <a:alphaModFix/>
          </a:blip>
          <a:stretch>
            <a:fillRect/>
          </a:stretch>
        </p:blipFill>
        <p:spPr>
          <a:xfrm>
            <a:off x="632675" y="2062875"/>
            <a:ext cx="1181627" cy="638125"/>
          </a:xfrm>
          <a:prstGeom prst="rect">
            <a:avLst/>
          </a:prstGeom>
          <a:noFill/>
          <a:ln>
            <a:noFill/>
          </a:ln>
        </p:spPr>
      </p:pic>
      <p:pic>
        <p:nvPicPr>
          <p:cNvPr id="302" name="Google Shape;302;p43"/>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3"/>
        <p:cNvGrpSpPr/>
        <p:nvPr/>
      </p:nvGrpSpPr>
      <p:grpSpPr>
        <a:xfrm>
          <a:off x="0" y="0"/>
          <a:ext cx="0" cy="0"/>
          <a:chOff x="0" y="0"/>
          <a:chExt cx="0" cy="0"/>
        </a:xfrm>
      </p:grpSpPr>
      <p:sp>
        <p:nvSpPr>
          <p:cNvPr id="304" name="Google Shape;304;p44"/>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4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6" name="Google Shape;306;p4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07" name="Google Shape;307;p44"/>
          <p:cNvSpPr txBox="1">
            <a:spLocks noGrp="1"/>
          </p:cNvSpPr>
          <p:nvPr>
            <p:ph type="sldNum" idx="12"/>
          </p:nvPr>
        </p:nvSpPr>
        <p:spPr>
          <a:xfrm>
            <a:off x="8663683" y="4771492"/>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308" name="Google Shape;308;p44"/>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309" name="Google Shape;309;p44"/>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310" name="Google Shape;310;p44"/>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 name="Google Shape;37;p5"/>
          <p:cNvSpPr txBox="1">
            <a:spLocks noGrp="1"/>
          </p:cNvSpPr>
          <p:nvPr>
            <p:ph type="body" idx="1"/>
          </p:nvPr>
        </p:nvSpPr>
        <p:spPr>
          <a:xfrm>
            <a:off x="583850" y="1152475"/>
            <a:ext cx="80592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Font typeface="Nunito"/>
              <a:buChar char="●"/>
              <a:defRPr>
                <a:latin typeface="Nunito"/>
                <a:ea typeface="Nunito"/>
                <a:cs typeface="Nunito"/>
                <a:sym typeface="Nunito"/>
              </a:defRPr>
            </a:lvl1pPr>
            <a:lvl2pPr marL="914400" lvl="1" indent="-317500" rtl="0">
              <a:spcBef>
                <a:spcPts val="0"/>
              </a:spcBef>
              <a:spcAft>
                <a:spcPts val="0"/>
              </a:spcAft>
              <a:buSzPts val="1400"/>
              <a:buFont typeface="Nunito"/>
              <a:buChar char="○"/>
              <a:defRPr>
                <a:latin typeface="Nunito"/>
                <a:ea typeface="Nunito"/>
                <a:cs typeface="Nunito"/>
                <a:sym typeface="Nunito"/>
              </a:defRPr>
            </a:lvl2pPr>
            <a:lvl3pPr marL="1371600" lvl="2" indent="-317500" rtl="0">
              <a:spcBef>
                <a:spcPts val="0"/>
              </a:spcBef>
              <a:spcAft>
                <a:spcPts val="0"/>
              </a:spcAft>
              <a:buSzPts val="1400"/>
              <a:buFont typeface="Nunito"/>
              <a:buChar char="■"/>
              <a:defRPr>
                <a:latin typeface="Nunito"/>
                <a:ea typeface="Nunito"/>
                <a:cs typeface="Nunito"/>
                <a:sym typeface="Nunito"/>
              </a:defRPr>
            </a:lvl3pPr>
            <a:lvl4pPr marL="1828800" lvl="3" indent="-317500" rtl="0">
              <a:spcBef>
                <a:spcPts val="0"/>
              </a:spcBef>
              <a:spcAft>
                <a:spcPts val="0"/>
              </a:spcAft>
              <a:buSzPts val="1400"/>
              <a:buFont typeface="Nunito"/>
              <a:buChar char="●"/>
              <a:defRPr>
                <a:latin typeface="Nunito"/>
                <a:ea typeface="Nunito"/>
                <a:cs typeface="Nunito"/>
                <a:sym typeface="Nunito"/>
              </a:defRPr>
            </a:lvl4pPr>
            <a:lvl5pPr marL="2286000" lvl="4" indent="-317500" rtl="0">
              <a:spcBef>
                <a:spcPts val="0"/>
              </a:spcBef>
              <a:spcAft>
                <a:spcPts val="0"/>
              </a:spcAft>
              <a:buSzPts val="1400"/>
              <a:buFont typeface="Nunito"/>
              <a:buChar char="○"/>
              <a:defRPr>
                <a:latin typeface="Nunito"/>
                <a:ea typeface="Nunito"/>
                <a:cs typeface="Nunito"/>
                <a:sym typeface="Nunito"/>
              </a:defRPr>
            </a:lvl5pPr>
            <a:lvl6pPr marL="2743200" lvl="5" indent="-317500" rtl="0">
              <a:spcBef>
                <a:spcPts val="0"/>
              </a:spcBef>
              <a:spcAft>
                <a:spcPts val="0"/>
              </a:spcAft>
              <a:buSzPts val="1400"/>
              <a:buFont typeface="Nunito"/>
              <a:buChar char="■"/>
              <a:defRPr>
                <a:latin typeface="Nunito"/>
                <a:ea typeface="Nunito"/>
                <a:cs typeface="Nunito"/>
                <a:sym typeface="Nunito"/>
              </a:defRPr>
            </a:lvl6pPr>
            <a:lvl7pPr marL="3200400" lvl="6" indent="-317500" rtl="0">
              <a:spcBef>
                <a:spcPts val="0"/>
              </a:spcBef>
              <a:spcAft>
                <a:spcPts val="0"/>
              </a:spcAft>
              <a:buSzPts val="1400"/>
              <a:buFont typeface="Nunito"/>
              <a:buChar char="●"/>
              <a:defRPr>
                <a:latin typeface="Nunito"/>
                <a:ea typeface="Nunito"/>
                <a:cs typeface="Nunito"/>
                <a:sym typeface="Nunito"/>
              </a:defRPr>
            </a:lvl7pPr>
            <a:lvl8pPr marL="3657600" lvl="7" indent="-317500" rtl="0">
              <a:spcBef>
                <a:spcPts val="0"/>
              </a:spcBef>
              <a:spcAft>
                <a:spcPts val="0"/>
              </a:spcAft>
              <a:buSzPts val="1400"/>
              <a:buFont typeface="Nunito"/>
              <a:buChar char="○"/>
              <a:defRPr>
                <a:latin typeface="Nunito"/>
                <a:ea typeface="Nunito"/>
                <a:cs typeface="Nunito"/>
                <a:sym typeface="Nunito"/>
              </a:defRPr>
            </a:lvl8pPr>
            <a:lvl9pPr marL="4114800" lvl="8" indent="-317500" rtl="0">
              <a:spcBef>
                <a:spcPts val="0"/>
              </a:spcBef>
              <a:spcAft>
                <a:spcPts val="0"/>
              </a:spcAft>
              <a:buSzPts val="1400"/>
              <a:buFont typeface="Nunito"/>
              <a:buChar char="■"/>
              <a:defRPr>
                <a:latin typeface="Nunito"/>
                <a:ea typeface="Nunito"/>
                <a:cs typeface="Nunito"/>
                <a:sym typeface="Nunito"/>
              </a:defRPr>
            </a:lvl9pPr>
          </a:lstStyle>
          <a:p>
            <a:endParaRPr/>
          </a:p>
        </p:txBody>
      </p:sp>
      <p:sp>
        <p:nvSpPr>
          <p:cNvPr id="38" name="Google Shape;38;p5"/>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39" name="Google Shape;39;p5"/>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40" name="Google Shape;40;p5"/>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41" name="Google Shape;41;p5"/>
          <p:cNvPicPr preferRelativeResize="0"/>
          <p:nvPr/>
        </p:nvPicPr>
        <p:blipFill>
          <a:blip r:embed="rId3">
            <a:alphaModFix/>
          </a:blip>
          <a:stretch>
            <a:fillRect/>
          </a:stretch>
        </p:blipFill>
        <p:spPr>
          <a:xfrm flipH="1">
            <a:off x="450750" y="391300"/>
            <a:ext cx="58625" cy="393600"/>
          </a:xfrm>
          <a:prstGeom prst="rect">
            <a:avLst/>
          </a:prstGeom>
          <a:noFill/>
          <a:ln>
            <a:noFill/>
          </a:ln>
        </p:spPr>
      </p:pic>
      <p:pic>
        <p:nvPicPr>
          <p:cNvPr id="42" name="Google Shape;42;p5"/>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1"/>
        <p:cNvGrpSpPr/>
        <p:nvPr/>
      </p:nvGrpSpPr>
      <p:grpSpPr>
        <a:xfrm>
          <a:off x="0" y="0"/>
          <a:ext cx="0" cy="0"/>
          <a:chOff x="0" y="0"/>
          <a:chExt cx="0" cy="0"/>
        </a:xfrm>
      </p:grpSpPr>
      <p:sp>
        <p:nvSpPr>
          <p:cNvPr id="312" name="Google Shape;312;p45"/>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5"/>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4" name="Google Shape;314;p45"/>
          <p:cNvSpPr txBox="1">
            <a:spLocks noGrp="1"/>
          </p:cNvSpPr>
          <p:nvPr>
            <p:ph type="body" idx="1"/>
          </p:nvPr>
        </p:nvSpPr>
        <p:spPr>
          <a:xfrm>
            <a:off x="583850" y="1152475"/>
            <a:ext cx="80592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Font typeface="Nunito"/>
              <a:buChar char="●"/>
              <a:defRPr>
                <a:latin typeface="Nunito"/>
                <a:ea typeface="Nunito"/>
                <a:cs typeface="Nunito"/>
                <a:sym typeface="Nunito"/>
              </a:defRPr>
            </a:lvl1pPr>
            <a:lvl2pPr marL="914400" lvl="1" indent="-317500" rtl="0">
              <a:spcBef>
                <a:spcPts val="0"/>
              </a:spcBef>
              <a:spcAft>
                <a:spcPts val="0"/>
              </a:spcAft>
              <a:buSzPts val="1400"/>
              <a:buFont typeface="Nunito"/>
              <a:buChar char="○"/>
              <a:defRPr>
                <a:latin typeface="Nunito"/>
                <a:ea typeface="Nunito"/>
                <a:cs typeface="Nunito"/>
                <a:sym typeface="Nunito"/>
              </a:defRPr>
            </a:lvl2pPr>
            <a:lvl3pPr marL="1371600" lvl="2" indent="-317500" rtl="0">
              <a:spcBef>
                <a:spcPts val="0"/>
              </a:spcBef>
              <a:spcAft>
                <a:spcPts val="0"/>
              </a:spcAft>
              <a:buSzPts val="1400"/>
              <a:buFont typeface="Nunito"/>
              <a:buChar char="■"/>
              <a:defRPr>
                <a:latin typeface="Nunito"/>
                <a:ea typeface="Nunito"/>
                <a:cs typeface="Nunito"/>
                <a:sym typeface="Nunito"/>
              </a:defRPr>
            </a:lvl3pPr>
            <a:lvl4pPr marL="1828800" lvl="3" indent="-317500" rtl="0">
              <a:spcBef>
                <a:spcPts val="0"/>
              </a:spcBef>
              <a:spcAft>
                <a:spcPts val="0"/>
              </a:spcAft>
              <a:buSzPts val="1400"/>
              <a:buFont typeface="Nunito"/>
              <a:buChar char="●"/>
              <a:defRPr>
                <a:latin typeface="Nunito"/>
                <a:ea typeface="Nunito"/>
                <a:cs typeface="Nunito"/>
                <a:sym typeface="Nunito"/>
              </a:defRPr>
            </a:lvl4pPr>
            <a:lvl5pPr marL="2286000" lvl="4" indent="-317500" rtl="0">
              <a:spcBef>
                <a:spcPts val="0"/>
              </a:spcBef>
              <a:spcAft>
                <a:spcPts val="0"/>
              </a:spcAft>
              <a:buSzPts val="1400"/>
              <a:buFont typeface="Nunito"/>
              <a:buChar char="○"/>
              <a:defRPr>
                <a:latin typeface="Nunito"/>
                <a:ea typeface="Nunito"/>
                <a:cs typeface="Nunito"/>
                <a:sym typeface="Nunito"/>
              </a:defRPr>
            </a:lvl5pPr>
            <a:lvl6pPr marL="2743200" lvl="5" indent="-317500" rtl="0">
              <a:spcBef>
                <a:spcPts val="0"/>
              </a:spcBef>
              <a:spcAft>
                <a:spcPts val="0"/>
              </a:spcAft>
              <a:buSzPts val="1400"/>
              <a:buFont typeface="Nunito"/>
              <a:buChar char="■"/>
              <a:defRPr>
                <a:latin typeface="Nunito"/>
                <a:ea typeface="Nunito"/>
                <a:cs typeface="Nunito"/>
                <a:sym typeface="Nunito"/>
              </a:defRPr>
            </a:lvl6pPr>
            <a:lvl7pPr marL="3200400" lvl="6" indent="-317500" rtl="0">
              <a:spcBef>
                <a:spcPts val="0"/>
              </a:spcBef>
              <a:spcAft>
                <a:spcPts val="0"/>
              </a:spcAft>
              <a:buSzPts val="1400"/>
              <a:buFont typeface="Nunito"/>
              <a:buChar char="●"/>
              <a:defRPr>
                <a:latin typeface="Nunito"/>
                <a:ea typeface="Nunito"/>
                <a:cs typeface="Nunito"/>
                <a:sym typeface="Nunito"/>
              </a:defRPr>
            </a:lvl7pPr>
            <a:lvl8pPr marL="3657600" lvl="7" indent="-317500" rtl="0">
              <a:spcBef>
                <a:spcPts val="0"/>
              </a:spcBef>
              <a:spcAft>
                <a:spcPts val="0"/>
              </a:spcAft>
              <a:buSzPts val="1400"/>
              <a:buFont typeface="Nunito"/>
              <a:buChar char="○"/>
              <a:defRPr>
                <a:latin typeface="Nunito"/>
                <a:ea typeface="Nunito"/>
                <a:cs typeface="Nunito"/>
                <a:sym typeface="Nunito"/>
              </a:defRPr>
            </a:lvl8pPr>
            <a:lvl9pPr marL="4114800" lvl="8" indent="-317500" rtl="0">
              <a:spcBef>
                <a:spcPts val="0"/>
              </a:spcBef>
              <a:spcAft>
                <a:spcPts val="0"/>
              </a:spcAft>
              <a:buSzPts val="1400"/>
              <a:buFont typeface="Nunito"/>
              <a:buChar char="■"/>
              <a:defRPr>
                <a:latin typeface="Nunito"/>
                <a:ea typeface="Nunito"/>
                <a:cs typeface="Nunito"/>
                <a:sym typeface="Nunito"/>
              </a:defRPr>
            </a:lvl9pPr>
          </a:lstStyle>
          <a:p>
            <a:endParaRPr/>
          </a:p>
        </p:txBody>
      </p:sp>
      <p:sp>
        <p:nvSpPr>
          <p:cNvPr id="315" name="Google Shape;315;p45"/>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316" name="Google Shape;316;p45"/>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317" name="Google Shape;317;p45"/>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318" name="Google Shape;318;p45"/>
          <p:cNvPicPr preferRelativeResize="0"/>
          <p:nvPr/>
        </p:nvPicPr>
        <p:blipFill>
          <a:blip r:embed="rId3">
            <a:alphaModFix/>
          </a:blip>
          <a:stretch>
            <a:fillRect/>
          </a:stretch>
        </p:blipFill>
        <p:spPr>
          <a:xfrm flipH="1">
            <a:off x="450750" y="391300"/>
            <a:ext cx="58625" cy="393600"/>
          </a:xfrm>
          <a:prstGeom prst="rect">
            <a:avLst/>
          </a:prstGeom>
          <a:noFill/>
          <a:ln>
            <a:noFill/>
          </a:ln>
        </p:spPr>
      </p:pic>
      <p:pic>
        <p:nvPicPr>
          <p:cNvPr id="319" name="Google Shape;319;p45"/>
          <p:cNvPicPr preferRelativeResize="0"/>
          <p:nvPr/>
        </p:nvPicPr>
        <p:blipFill>
          <a:blip r:embed="rId4">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ekop 1">
  <p:cSld name="SECTION_HEADER_1">
    <p:spTree>
      <p:nvGrpSpPr>
        <p:cNvPr id="1" name="Shape 320"/>
        <p:cNvGrpSpPr/>
        <p:nvPr/>
      </p:nvGrpSpPr>
      <p:grpSpPr>
        <a:xfrm>
          <a:off x="0" y="0"/>
          <a:ext cx="0" cy="0"/>
          <a:chOff x="0" y="0"/>
          <a:chExt cx="0" cy="0"/>
        </a:xfrm>
      </p:grpSpPr>
      <p:sp>
        <p:nvSpPr>
          <p:cNvPr id="321" name="Google Shape;321;p46"/>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6"/>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3" name="Google Shape;323;p46"/>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324" name="Google Shape;324;p46"/>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325" name="Google Shape;325;p46"/>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326" name="Google Shape;326;p46"/>
          <p:cNvPicPr preferRelativeResize="0"/>
          <p:nvPr/>
        </p:nvPicPr>
        <p:blipFill>
          <a:blip r:embed="rId3">
            <a:alphaModFix/>
          </a:blip>
          <a:stretch>
            <a:fillRect/>
          </a:stretch>
        </p:blipFill>
        <p:spPr>
          <a:xfrm flipH="1">
            <a:off x="450750" y="391300"/>
            <a:ext cx="58625" cy="393600"/>
          </a:xfrm>
          <a:prstGeom prst="rect">
            <a:avLst/>
          </a:prstGeom>
          <a:noFill/>
          <a:ln>
            <a:noFill/>
          </a:ln>
        </p:spPr>
      </p:pic>
      <p:pic>
        <p:nvPicPr>
          <p:cNvPr id="327" name="Google Shape;327;p46"/>
          <p:cNvPicPr preferRelativeResize="0"/>
          <p:nvPr/>
        </p:nvPicPr>
        <p:blipFill>
          <a:blip r:embed="rId4">
            <a:alphaModFix/>
          </a:blip>
          <a:stretch>
            <a:fillRect/>
          </a:stretch>
        </p:blipFill>
        <p:spPr>
          <a:xfrm>
            <a:off x="8531175" y="4837075"/>
            <a:ext cx="58625" cy="262450"/>
          </a:xfrm>
          <a:prstGeom prst="rect">
            <a:avLst/>
          </a:prstGeom>
          <a:noFill/>
          <a:ln>
            <a:noFill/>
          </a:ln>
        </p:spPr>
      </p:pic>
      <p:pic>
        <p:nvPicPr>
          <p:cNvPr id="328" name="Google Shape;328;p46"/>
          <p:cNvPicPr preferRelativeResize="0"/>
          <p:nvPr/>
        </p:nvPicPr>
        <p:blipFill>
          <a:blip r:embed="rId5">
            <a:alphaModFix/>
          </a:blip>
          <a:stretch>
            <a:fillRect/>
          </a:stretch>
        </p:blipFill>
        <p:spPr>
          <a:xfrm>
            <a:off x="2370700" y="1099900"/>
            <a:ext cx="3198675" cy="3198675"/>
          </a:xfrm>
          <a:prstGeom prst="rect">
            <a:avLst/>
          </a:prstGeom>
          <a:noFill/>
          <a:ln>
            <a:noFill/>
          </a:ln>
        </p:spPr>
      </p:pic>
      <p:sp>
        <p:nvSpPr>
          <p:cNvPr id="329" name="Google Shape;329;p46"/>
          <p:cNvSpPr txBox="1"/>
          <p:nvPr/>
        </p:nvSpPr>
        <p:spPr>
          <a:xfrm>
            <a:off x="2464000" y="1178725"/>
            <a:ext cx="1964100" cy="5652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700" b="0" i="0" u="none" strike="noStrike" cap="none">
                <a:solidFill>
                  <a:srgbClr val="FFFFFF"/>
                </a:solidFill>
                <a:latin typeface="Exo 2 Black"/>
                <a:ea typeface="Exo 2 Black"/>
                <a:cs typeface="Exo 2 Black"/>
                <a:sym typeface="Exo 2 Black"/>
              </a:rPr>
              <a:t>Textiel Challenge</a:t>
            </a:r>
            <a:endParaRPr sz="100"/>
          </a:p>
          <a:p>
            <a:pPr marL="0" marR="0" lvl="0" indent="0" algn="l" rtl="0">
              <a:lnSpc>
                <a:spcPct val="116000"/>
              </a:lnSpc>
              <a:spcBef>
                <a:spcPts val="0"/>
              </a:spcBef>
              <a:spcAft>
                <a:spcPts val="0"/>
              </a:spcAft>
              <a:buNone/>
            </a:pPr>
            <a:r>
              <a:rPr lang="nl" sz="1700" b="0" i="0" u="none" strike="noStrike" cap="none">
                <a:solidFill>
                  <a:srgbClr val="FFFFFF"/>
                </a:solidFill>
                <a:latin typeface="Exo 2 Black"/>
                <a:ea typeface="Exo 2 Black"/>
                <a:cs typeface="Exo 2 Black"/>
                <a:sym typeface="Exo 2 Black"/>
              </a:rPr>
              <a:t>mei-juni 2023</a:t>
            </a:r>
            <a:endParaRPr sz="100"/>
          </a:p>
        </p:txBody>
      </p:sp>
      <p:sp>
        <p:nvSpPr>
          <p:cNvPr id="330" name="Google Shape;330;p46"/>
          <p:cNvSpPr/>
          <p:nvPr/>
        </p:nvSpPr>
        <p:spPr>
          <a:xfrm>
            <a:off x="6425825" y="2014251"/>
            <a:ext cx="2081581" cy="1950476"/>
          </a:xfrm>
          <a:custGeom>
            <a:avLst/>
            <a:gdLst/>
            <a:ahLst/>
            <a:cxnLst/>
            <a:rect l="l" t="t" r="r" b="b"/>
            <a:pathLst>
              <a:path w="13009880" h="11644630" extrusionOk="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blipFill rotWithShape="1">
            <a:blip r:embed="rId6">
              <a:alphaModFix/>
            </a:blip>
            <a:stretch>
              <a:fillRect t="-809" b="-809"/>
            </a:stretch>
          </a:blipFill>
          <a:ln>
            <a:noFill/>
          </a:ln>
        </p:spPr>
        <p:txBody>
          <a:bodyPr spcFirstLastPara="1" wrap="square" lIns="69425" tIns="69425" rIns="69425" bIns="69425" anchor="ctr" anchorCtr="0">
            <a:noAutofit/>
          </a:bodyPr>
          <a:lstStyle/>
          <a:p>
            <a:pPr marL="0" lvl="0" indent="0" algn="l" rtl="0">
              <a:spcBef>
                <a:spcPts val="0"/>
              </a:spcBef>
              <a:spcAft>
                <a:spcPts val="0"/>
              </a:spcAft>
              <a:buNone/>
            </a:pPr>
            <a:endParaRPr/>
          </a:p>
        </p:txBody>
      </p:sp>
      <p:sp>
        <p:nvSpPr>
          <p:cNvPr id="331" name="Google Shape;331;p46"/>
          <p:cNvSpPr txBox="1"/>
          <p:nvPr/>
        </p:nvSpPr>
        <p:spPr>
          <a:xfrm>
            <a:off x="2463999" y="3759000"/>
            <a:ext cx="18174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b="0" i="0" u="none" strike="noStrike" cap="none">
                <a:solidFill>
                  <a:srgbClr val="3D3D3D"/>
                </a:solidFill>
                <a:latin typeface="Poppins Medium"/>
                <a:ea typeface="Poppins Medium"/>
                <a:cs typeface="Poppins Medium"/>
                <a:sym typeface="Poppins Medium"/>
              </a:rPr>
              <a:t>Help ons een </a:t>
            </a:r>
            <a:endParaRPr sz="1000" b="0" i="0" u="none" strike="noStrike" cap="none">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b="0" i="0" u="none" strike="noStrike" cap="none">
                <a:solidFill>
                  <a:srgbClr val="3D3D3D"/>
                </a:solidFill>
                <a:latin typeface="Poppins Medium"/>
                <a:ea typeface="Poppins Medium"/>
                <a:cs typeface="Poppins Medium"/>
                <a:sym typeface="Poppins Medium"/>
              </a:rPr>
              <a:t>insectenhotel te winnen!</a:t>
            </a:r>
            <a:endParaRPr sz="200"/>
          </a:p>
        </p:txBody>
      </p:sp>
      <p:pic>
        <p:nvPicPr>
          <p:cNvPr id="332" name="Google Shape;332;p46"/>
          <p:cNvPicPr preferRelativeResize="0"/>
          <p:nvPr/>
        </p:nvPicPr>
        <p:blipFill rotWithShape="1">
          <a:blip r:embed="rId7">
            <a:alphaModFix/>
          </a:blip>
          <a:srcRect/>
          <a:stretch/>
        </p:blipFill>
        <p:spPr>
          <a:xfrm>
            <a:off x="2464000" y="1887650"/>
            <a:ext cx="657999" cy="710399"/>
          </a:xfrm>
          <a:prstGeom prst="rect">
            <a:avLst/>
          </a:prstGeom>
          <a:noFill/>
          <a:ln>
            <a:noFill/>
          </a:ln>
        </p:spPr>
      </p:pic>
      <p:sp>
        <p:nvSpPr>
          <p:cNvPr id="333" name="Google Shape;333;p46"/>
          <p:cNvSpPr>
            <a:spLocks noGrp="1"/>
          </p:cNvSpPr>
          <p:nvPr>
            <p:ph type="pic" idx="2"/>
          </p:nvPr>
        </p:nvSpPr>
        <p:spPr>
          <a:xfrm>
            <a:off x="2977950" y="1887650"/>
            <a:ext cx="1720800" cy="1742700"/>
          </a:xfrm>
          <a:prstGeom prst="ellipse">
            <a:avLst/>
          </a:prstGeom>
          <a:noFill/>
          <a:ln>
            <a:noFill/>
          </a:ln>
        </p:spPr>
      </p:sp>
      <p:pic>
        <p:nvPicPr>
          <p:cNvPr id="334" name="Google Shape;334;p46"/>
          <p:cNvPicPr preferRelativeResize="0"/>
          <p:nvPr/>
        </p:nvPicPr>
        <p:blipFill rotWithShape="1">
          <a:blip r:embed="rId8">
            <a:alphaModFix/>
          </a:blip>
          <a:srcRect l="13043" b="10570"/>
          <a:stretch/>
        </p:blipFill>
        <p:spPr>
          <a:xfrm flipH="1">
            <a:off x="4045324" y="2598050"/>
            <a:ext cx="1524051" cy="1700526"/>
          </a:xfrm>
          <a:prstGeom prst="rect">
            <a:avLst/>
          </a:prstGeom>
          <a:noFill/>
          <a:ln>
            <a:noFill/>
          </a:ln>
        </p:spPr>
      </p:pic>
      <p:sp>
        <p:nvSpPr>
          <p:cNvPr id="335" name="Google Shape;335;p46"/>
          <p:cNvSpPr>
            <a:spLocks noGrp="1"/>
          </p:cNvSpPr>
          <p:nvPr>
            <p:ph type="pic" idx="3"/>
          </p:nvPr>
        </p:nvSpPr>
        <p:spPr>
          <a:xfrm>
            <a:off x="4760198" y="1156850"/>
            <a:ext cx="741300" cy="730800"/>
          </a:xfrm>
          <a:prstGeom prst="roundRect">
            <a:avLst>
              <a:gd name="adj" fmla="val 16667"/>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336"/>
        <p:cNvGrpSpPr/>
        <p:nvPr/>
      </p:nvGrpSpPr>
      <p:grpSpPr>
        <a:xfrm>
          <a:off x="0" y="0"/>
          <a:ext cx="0" cy="0"/>
          <a:chOff x="0" y="0"/>
          <a:chExt cx="0" cy="0"/>
        </a:xfrm>
      </p:grpSpPr>
      <p:sp>
        <p:nvSpPr>
          <p:cNvPr id="337" name="Google Shape;337;p47"/>
          <p:cNvSpPr txBox="1">
            <a:spLocks noGrp="1"/>
          </p:cNvSpPr>
          <p:nvPr>
            <p:ph type="title"/>
          </p:nvPr>
        </p:nvSpPr>
        <p:spPr>
          <a:xfrm>
            <a:off x="2734350" y="2028150"/>
            <a:ext cx="3675300" cy="10872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lt1"/>
              </a:buClr>
              <a:buSzPts val="3400"/>
              <a:buNone/>
              <a:defRPr sz="3400"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47"/>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339" name="Google Shape;339;p47"/>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pic>
        <p:nvPicPr>
          <p:cNvPr id="340" name="Google Shape;340;p47"/>
          <p:cNvPicPr preferRelativeResize="0"/>
          <p:nvPr/>
        </p:nvPicPr>
        <p:blipFill>
          <a:blip r:embed="rId2">
            <a:alphaModFix/>
          </a:blip>
          <a:stretch>
            <a:fillRect/>
          </a:stretch>
        </p:blipFill>
        <p:spPr>
          <a:xfrm>
            <a:off x="8531175" y="4837075"/>
            <a:ext cx="58625" cy="26245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o">
  <p:cSld name="CUSTOM_3">
    <p:spTree>
      <p:nvGrpSpPr>
        <p:cNvPr id="1" name="Shape 341"/>
        <p:cNvGrpSpPr/>
        <p:nvPr/>
      </p:nvGrpSpPr>
      <p:grpSpPr>
        <a:xfrm>
          <a:off x="0" y="0"/>
          <a:ext cx="0" cy="0"/>
          <a:chOff x="0" y="0"/>
          <a:chExt cx="0" cy="0"/>
        </a:xfrm>
      </p:grpSpPr>
      <p:sp>
        <p:nvSpPr>
          <p:cNvPr id="342" name="Google Shape;342;p48"/>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8"/>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344" name="Google Shape;344;p48"/>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345" name="Google Shape;345;p48"/>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346" name="Google Shape;346;p48"/>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Ruud (zonder gezicht)">
  <p:cSld name="TITLE_AND_TWO_COLUMNS_1_1_1_1">
    <p:spTree>
      <p:nvGrpSpPr>
        <p:cNvPr id="1" name="Shape 347"/>
        <p:cNvGrpSpPr/>
        <p:nvPr/>
      </p:nvGrpSpPr>
      <p:grpSpPr>
        <a:xfrm>
          <a:off x="0" y="0"/>
          <a:ext cx="0" cy="0"/>
          <a:chOff x="0" y="0"/>
          <a:chExt cx="0" cy="0"/>
        </a:xfrm>
      </p:grpSpPr>
      <p:pic>
        <p:nvPicPr>
          <p:cNvPr id="348" name="Google Shape;348;p49"/>
          <p:cNvPicPr preferRelativeResize="0"/>
          <p:nvPr/>
        </p:nvPicPr>
        <p:blipFill rotWithShape="1">
          <a:blip r:embed="rId2">
            <a:alphaModFix/>
          </a:blip>
          <a:srcRect t="5571" b="5571"/>
          <a:stretch/>
        </p:blipFill>
        <p:spPr>
          <a:xfrm>
            <a:off x="4801450" y="1492252"/>
            <a:ext cx="3958238" cy="1135121"/>
          </a:xfrm>
          <a:prstGeom prst="rect">
            <a:avLst/>
          </a:prstGeom>
          <a:noFill/>
          <a:ln>
            <a:noFill/>
          </a:ln>
        </p:spPr>
      </p:pic>
      <p:pic>
        <p:nvPicPr>
          <p:cNvPr id="349" name="Google Shape;349;p49"/>
          <p:cNvPicPr preferRelativeResize="0"/>
          <p:nvPr/>
        </p:nvPicPr>
        <p:blipFill rotWithShape="1">
          <a:blip r:embed="rId2">
            <a:alphaModFix/>
          </a:blip>
          <a:srcRect t="5571" b="5571"/>
          <a:stretch/>
        </p:blipFill>
        <p:spPr>
          <a:xfrm>
            <a:off x="4801450" y="440627"/>
            <a:ext cx="3958238" cy="1135121"/>
          </a:xfrm>
          <a:prstGeom prst="rect">
            <a:avLst/>
          </a:prstGeom>
          <a:noFill/>
          <a:ln>
            <a:noFill/>
          </a:ln>
        </p:spPr>
      </p:pic>
      <p:sp>
        <p:nvSpPr>
          <p:cNvPr id="350" name="Google Shape;350;p49"/>
          <p:cNvSpPr txBox="1"/>
          <p:nvPr/>
        </p:nvSpPr>
        <p:spPr>
          <a:xfrm>
            <a:off x="5822625" y="696375"/>
            <a:ext cx="2577600" cy="62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Westblaak 90</a:t>
            </a:r>
            <a:br>
              <a:rPr lang="nl">
                <a:solidFill>
                  <a:srgbClr val="595959"/>
                </a:solidFill>
                <a:latin typeface="Nunito"/>
                <a:ea typeface="Nunito"/>
                <a:cs typeface="Nunito"/>
                <a:sym typeface="Nunito"/>
              </a:rPr>
            </a:br>
            <a:r>
              <a:rPr lang="nl">
                <a:solidFill>
                  <a:srgbClr val="595959"/>
                </a:solidFill>
                <a:latin typeface="Nunito"/>
                <a:ea typeface="Nunito"/>
                <a:cs typeface="Nunito"/>
                <a:sym typeface="Nunito"/>
              </a:rPr>
              <a:t>3012 KM Rotterdam</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351" name="Google Shape;351;p49"/>
          <p:cNvPicPr preferRelativeResize="0"/>
          <p:nvPr/>
        </p:nvPicPr>
        <p:blipFill>
          <a:blip r:embed="rId3">
            <a:alphaModFix/>
          </a:blip>
          <a:stretch>
            <a:fillRect/>
          </a:stretch>
        </p:blipFill>
        <p:spPr>
          <a:xfrm>
            <a:off x="5306941" y="827473"/>
            <a:ext cx="360000" cy="360000"/>
          </a:xfrm>
          <a:prstGeom prst="rect">
            <a:avLst/>
          </a:prstGeom>
          <a:noFill/>
          <a:ln>
            <a:noFill/>
          </a:ln>
        </p:spPr>
      </p:pic>
      <p:pic>
        <p:nvPicPr>
          <p:cNvPr id="352" name="Google Shape;352;p49"/>
          <p:cNvPicPr preferRelativeResize="0"/>
          <p:nvPr/>
        </p:nvPicPr>
        <p:blipFill>
          <a:blip r:embed="rId4">
            <a:alphaModFix/>
          </a:blip>
          <a:stretch>
            <a:fillRect/>
          </a:stretch>
        </p:blipFill>
        <p:spPr>
          <a:xfrm>
            <a:off x="5342940" y="1915813"/>
            <a:ext cx="288000" cy="288000"/>
          </a:xfrm>
          <a:prstGeom prst="rect">
            <a:avLst/>
          </a:prstGeom>
          <a:noFill/>
          <a:ln>
            <a:noFill/>
          </a:ln>
        </p:spPr>
      </p:pic>
      <p:pic>
        <p:nvPicPr>
          <p:cNvPr id="353" name="Google Shape;353;p49"/>
          <p:cNvPicPr preferRelativeResize="0"/>
          <p:nvPr/>
        </p:nvPicPr>
        <p:blipFill rotWithShape="1">
          <a:blip r:embed="rId5">
            <a:alphaModFix/>
          </a:blip>
          <a:srcRect t="5571" b="5571"/>
          <a:stretch/>
        </p:blipFill>
        <p:spPr>
          <a:xfrm>
            <a:off x="4804761" y="3591596"/>
            <a:ext cx="3958238" cy="1135121"/>
          </a:xfrm>
          <a:prstGeom prst="rect">
            <a:avLst/>
          </a:prstGeom>
          <a:noFill/>
          <a:ln>
            <a:noFill/>
          </a:ln>
        </p:spPr>
      </p:pic>
      <p:sp>
        <p:nvSpPr>
          <p:cNvPr id="354" name="Google Shape;354;p49"/>
          <p:cNvSpPr txBox="1"/>
          <p:nvPr/>
        </p:nvSpPr>
        <p:spPr>
          <a:xfrm>
            <a:off x="5822629" y="3956801"/>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www.bluehive.nl </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355" name="Google Shape;355;p49"/>
          <p:cNvPicPr preferRelativeResize="0"/>
          <p:nvPr/>
        </p:nvPicPr>
        <p:blipFill rotWithShape="1">
          <a:blip r:embed="rId2">
            <a:alphaModFix/>
          </a:blip>
          <a:srcRect t="5571" b="5571"/>
          <a:stretch/>
        </p:blipFill>
        <p:spPr>
          <a:xfrm>
            <a:off x="4804761" y="2539971"/>
            <a:ext cx="3958238" cy="1135121"/>
          </a:xfrm>
          <a:prstGeom prst="rect">
            <a:avLst/>
          </a:prstGeom>
          <a:noFill/>
          <a:ln>
            <a:noFill/>
          </a:ln>
        </p:spPr>
      </p:pic>
      <p:sp>
        <p:nvSpPr>
          <p:cNvPr id="356" name="Google Shape;356;p49"/>
          <p:cNvSpPr txBox="1"/>
          <p:nvPr/>
        </p:nvSpPr>
        <p:spPr>
          <a:xfrm>
            <a:off x="5822629" y="2905176"/>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ruud.vandelft@bluehive.nl</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357" name="Google Shape;357;p49"/>
          <p:cNvPicPr preferRelativeResize="0"/>
          <p:nvPr/>
        </p:nvPicPr>
        <p:blipFill>
          <a:blip r:embed="rId6">
            <a:alphaModFix/>
          </a:blip>
          <a:stretch>
            <a:fillRect/>
          </a:stretch>
        </p:blipFill>
        <p:spPr>
          <a:xfrm>
            <a:off x="5306163" y="2927526"/>
            <a:ext cx="360000" cy="360000"/>
          </a:xfrm>
          <a:prstGeom prst="rect">
            <a:avLst/>
          </a:prstGeom>
          <a:noFill/>
          <a:ln>
            <a:noFill/>
          </a:ln>
        </p:spPr>
      </p:pic>
      <p:pic>
        <p:nvPicPr>
          <p:cNvPr id="358" name="Google Shape;358;p49"/>
          <p:cNvPicPr preferRelativeResize="0"/>
          <p:nvPr/>
        </p:nvPicPr>
        <p:blipFill rotWithShape="1">
          <a:blip r:embed="rId7">
            <a:alphaModFix/>
          </a:blip>
          <a:srcRect/>
          <a:stretch/>
        </p:blipFill>
        <p:spPr>
          <a:xfrm>
            <a:off x="5296468" y="3979164"/>
            <a:ext cx="360000" cy="360000"/>
          </a:xfrm>
          <a:prstGeom prst="rect">
            <a:avLst/>
          </a:prstGeom>
          <a:noFill/>
          <a:ln>
            <a:noFill/>
          </a:ln>
        </p:spPr>
      </p:pic>
      <p:sp>
        <p:nvSpPr>
          <p:cNvPr id="359" name="Google Shape;359;p49"/>
          <p:cNvSpPr txBox="1"/>
          <p:nvPr/>
        </p:nvSpPr>
        <p:spPr>
          <a:xfrm>
            <a:off x="5822625" y="1857763"/>
            <a:ext cx="25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+31 (0) 6 39483456</a:t>
            </a:r>
            <a:endParaRPr>
              <a:solidFill>
                <a:srgbClr val="595959"/>
              </a:solidFill>
              <a:latin typeface="Nunito"/>
              <a:ea typeface="Nunito"/>
              <a:cs typeface="Nunito"/>
              <a:sym typeface="Nunito"/>
            </a:endParaRPr>
          </a:p>
        </p:txBody>
      </p:sp>
      <p:pic>
        <p:nvPicPr>
          <p:cNvPr id="360" name="Google Shape;360;p49"/>
          <p:cNvPicPr preferRelativeResize="0"/>
          <p:nvPr/>
        </p:nvPicPr>
        <p:blipFill>
          <a:blip r:embed="rId8">
            <a:alphaModFix/>
          </a:blip>
          <a:stretch>
            <a:fillRect/>
          </a:stretch>
        </p:blipFill>
        <p:spPr>
          <a:xfrm>
            <a:off x="608275" y="2043025"/>
            <a:ext cx="1741217" cy="94032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el en tekst 1">
  <p:cSld name="TITLE_AND_BODY_1">
    <p:spTree>
      <p:nvGrpSpPr>
        <p:cNvPr id="1" name="Shape 361"/>
        <p:cNvGrpSpPr/>
        <p:nvPr/>
      </p:nvGrpSpPr>
      <p:grpSpPr>
        <a:xfrm>
          <a:off x="0" y="0"/>
          <a:ext cx="0" cy="0"/>
          <a:chOff x="0" y="0"/>
          <a:chExt cx="0" cy="0"/>
        </a:xfrm>
      </p:grpSpPr>
      <p:sp>
        <p:nvSpPr>
          <p:cNvPr id="362" name="Google Shape;362;p50"/>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3" name="Google Shape;363;p5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364" name="Google Shape;364;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el en tekst 2">
  <p:cSld name="TITLE_AND_BODY_2">
    <p:spTree>
      <p:nvGrpSpPr>
        <p:cNvPr id="1" name="Shape 365"/>
        <p:cNvGrpSpPr/>
        <p:nvPr/>
      </p:nvGrpSpPr>
      <p:grpSpPr>
        <a:xfrm>
          <a:off x="0" y="0"/>
          <a:ext cx="0" cy="0"/>
          <a:chOff x="0" y="0"/>
          <a:chExt cx="0" cy="0"/>
        </a:xfrm>
      </p:grpSpPr>
      <p:sp>
        <p:nvSpPr>
          <p:cNvPr id="366" name="Google Shape;366;p51"/>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7" name="Google Shape;367;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368" name="Google Shape;368;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Aangepaste lay-out 1">
  <p:cSld name="CUSTOM_4">
    <p:spTree>
      <p:nvGrpSpPr>
        <p:cNvPr id="1" name="Shape 369"/>
        <p:cNvGrpSpPr/>
        <p:nvPr/>
      </p:nvGrpSpPr>
      <p:grpSpPr>
        <a:xfrm>
          <a:off x="0" y="0"/>
          <a:ext cx="0" cy="0"/>
          <a:chOff x="0" y="0"/>
          <a:chExt cx="0" cy="0"/>
        </a:xfrm>
      </p:grpSpPr>
      <p:sp>
        <p:nvSpPr>
          <p:cNvPr id="370" name="Google Shape;370;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1"/>
        <p:cNvGrpSpPr/>
        <p:nvPr/>
      </p:nvGrpSpPr>
      <p:grpSpPr>
        <a:xfrm>
          <a:off x="0" y="0"/>
          <a:ext cx="0" cy="0"/>
          <a:chOff x="0" y="0"/>
          <a:chExt cx="0" cy="0"/>
        </a:xfrm>
      </p:grpSpPr>
      <p:sp>
        <p:nvSpPr>
          <p:cNvPr id="372" name="Google Shape;372;p53"/>
          <p:cNvSpPr txBox="1">
            <a:spLocks noGrp="1"/>
          </p:cNvSpPr>
          <p:nvPr>
            <p:ph type="dt" idx="10"/>
          </p:nvPr>
        </p:nvSpPr>
        <p:spPr>
          <a:xfrm>
            <a:off x="232639" y="1675991"/>
            <a:ext cx="1085700" cy="96300"/>
          </a:xfrm>
          <a:prstGeom prst="rect">
            <a:avLst/>
          </a:prstGeom>
          <a:noFill/>
          <a:ln>
            <a:noFill/>
          </a:ln>
        </p:spPr>
        <p:txBody>
          <a:bodyPr spcFirstLastPara="1" wrap="square" lIns="39050" tIns="19525" rIns="39050" bIns="19525" anchor="ctr" anchorCtr="0">
            <a:noAutofit/>
          </a:bodyPr>
          <a:lstStyle>
            <a:lvl1pPr lvl="0" algn="l" rtl="0">
              <a:spcBef>
                <a:spcPts val="0"/>
              </a:spcBef>
              <a:spcAft>
                <a:spcPts val="0"/>
              </a:spcAft>
              <a:buSzPts val="600"/>
              <a:buNone/>
              <a:defRPr sz="600"/>
            </a:lvl1pPr>
            <a:lvl2pPr lvl="1" algn="l" rtl="0">
              <a:spcBef>
                <a:spcPts val="0"/>
              </a:spcBef>
              <a:spcAft>
                <a:spcPts val="0"/>
              </a:spcAft>
              <a:buSzPts val="600"/>
              <a:buNone/>
              <a:defRPr sz="600"/>
            </a:lvl2pPr>
            <a:lvl3pPr lvl="2" algn="l" rtl="0">
              <a:spcBef>
                <a:spcPts val="0"/>
              </a:spcBef>
              <a:spcAft>
                <a:spcPts val="0"/>
              </a:spcAft>
              <a:buSzPts val="600"/>
              <a:buNone/>
              <a:defRPr sz="600"/>
            </a:lvl3pPr>
            <a:lvl4pPr lvl="3" algn="l" rtl="0">
              <a:spcBef>
                <a:spcPts val="0"/>
              </a:spcBef>
              <a:spcAft>
                <a:spcPts val="0"/>
              </a:spcAft>
              <a:buSzPts val="600"/>
              <a:buNone/>
              <a:defRPr sz="600"/>
            </a:lvl4pPr>
            <a:lvl5pPr lvl="4" algn="l" rtl="0">
              <a:spcBef>
                <a:spcPts val="0"/>
              </a:spcBef>
              <a:spcAft>
                <a:spcPts val="0"/>
              </a:spcAft>
              <a:buSzPts val="600"/>
              <a:buNone/>
              <a:defRPr sz="600"/>
            </a:lvl5pPr>
            <a:lvl6pPr lvl="5" algn="l" rtl="0">
              <a:spcBef>
                <a:spcPts val="0"/>
              </a:spcBef>
              <a:spcAft>
                <a:spcPts val="0"/>
              </a:spcAft>
              <a:buSzPts val="600"/>
              <a:buNone/>
              <a:defRPr sz="600"/>
            </a:lvl6pPr>
            <a:lvl7pPr lvl="6" algn="l" rtl="0">
              <a:spcBef>
                <a:spcPts val="0"/>
              </a:spcBef>
              <a:spcAft>
                <a:spcPts val="0"/>
              </a:spcAft>
              <a:buSzPts val="600"/>
              <a:buNone/>
              <a:defRPr sz="600"/>
            </a:lvl7pPr>
            <a:lvl8pPr lvl="7" algn="l" rtl="0">
              <a:spcBef>
                <a:spcPts val="0"/>
              </a:spcBef>
              <a:spcAft>
                <a:spcPts val="0"/>
              </a:spcAft>
              <a:buSzPts val="600"/>
              <a:buNone/>
              <a:defRPr sz="600"/>
            </a:lvl8pPr>
            <a:lvl9pPr lvl="8" algn="l" rtl="0">
              <a:spcBef>
                <a:spcPts val="0"/>
              </a:spcBef>
              <a:spcAft>
                <a:spcPts val="0"/>
              </a:spcAft>
              <a:buSzPts val="600"/>
              <a:buNone/>
              <a:defRPr sz="600"/>
            </a:lvl9pPr>
          </a:lstStyle>
          <a:p>
            <a:endParaRPr/>
          </a:p>
        </p:txBody>
      </p:sp>
      <p:sp>
        <p:nvSpPr>
          <p:cNvPr id="373" name="Google Shape;373;p53"/>
          <p:cNvSpPr txBox="1">
            <a:spLocks noGrp="1"/>
          </p:cNvSpPr>
          <p:nvPr>
            <p:ph type="ftr" idx="11"/>
          </p:nvPr>
        </p:nvSpPr>
        <p:spPr>
          <a:xfrm>
            <a:off x="1589699" y="1675991"/>
            <a:ext cx="1473300" cy="96300"/>
          </a:xfrm>
          <a:prstGeom prst="rect">
            <a:avLst/>
          </a:prstGeom>
          <a:noFill/>
          <a:ln>
            <a:noFill/>
          </a:ln>
        </p:spPr>
        <p:txBody>
          <a:bodyPr spcFirstLastPara="1" wrap="square" lIns="39050" tIns="19525" rIns="39050" bIns="19525" anchor="ctr" anchorCtr="0">
            <a:noAutofit/>
          </a:bodyPr>
          <a:lstStyle>
            <a:lvl1pPr lvl="0" algn="ctr" rtl="0">
              <a:spcBef>
                <a:spcPts val="0"/>
              </a:spcBef>
              <a:spcAft>
                <a:spcPts val="0"/>
              </a:spcAft>
              <a:buSzPts val="600"/>
              <a:buNone/>
              <a:defRPr sz="600"/>
            </a:lvl1pPr>
            <a:lvl2pPr lvl="1" algn="l" rtl="0">
              <a:spcBef>
                <a:spcPts val="0"/>
              </a:spcBef>
              <a:spcAft>
                <a:spcPts val="0"/>
              </a:spcAft>
              <a:buSzPts val="600"/>
              <a:buNone/>
              <a:defRPr sz="600"/>
            </a:lvl2pPr>
            <a:lvl3pPr lvl="2" algn="l" rtl="0">
              <a:spcBef>
                <a:spcPts val="0"/>
              </a:spcBef>
              <a:spcAft>
                <a:spcPts val="0"/>
              </a:spcAft>
              <a:buSzPts val="600"/>
              <a:buNone/>
              <a:defRPr sz="600"/>
            </a:lvl3pPr>
            <a:lvl4pPr lvl="3" algn="l" rtl="0">
              <a:spcBef>
                <a:spcPts val="0"/>
              </a:spcBef>
              <a:spcAft>
                <a:spcPts val="0"/>
              </a:spcAft>
              <a:buSzPts val="600"/>
              <a:buNone/>
              <a:defRPr sz="600"/>
            </a:lvl4pPr>
            <a:lvl5pPr lvl="4" algn="l" rtl="0">
              <a:spcBef>
                <a:spcPts val="0"/>
              </a:spcBef>
              <a:spcAft>
                <a:spcPts val="0"/>
              </a:spcAft>
              <a:buSzPts val="600"/>
              <a:buNone/>
              <a:defRPr sz="600"/>
            </a:lvl5pPr>
            <a:lvl6pPr lvl="5" algn="l" rtl="0">
              <a:spcBef>
                <a:spcPts val="0"/>
              </a:spcBef>
              <a:spcAft>
                <a:spcPts val="0"/>
              </a:spcAft>
              <a:buSzPts val="600"/>
              <a:buNone/>
              <a:defRPr sz="600"/>
            </a:lvl6pPr>
            <a:lvl7pPr lvl="6" algn="l" rtl="0">
              <a:spcBef>
                <a:spcPts val="0"/>
              </a:spcBef>
              <a:spcAft>
                <a:spcPts val="0"/>
              </a:spcAft>
              <a:buSzPts val="600"/>
              <a:buNone/>
              <a:defRPr sz="600"/>
            </a:lvl7pPr>
            <a:lvl8pPr lvl="7" algn="l" rtl="0">
              <a:spcBef>
                <a:spcPts val="0"/>
              </a:spcBef>
              <a:spcAft>
                <a:spcPts val="0"/>
              </a:spcAft>
              <a:buSzPts val="600"/>
              <a:buNone/>
              <a:defRPr sz="600"/>
            </a:lvl8pPr>
            <a:lvl9pPr lvl="8" algn="l" rtl="0">
              <a:spcBef>
                <a:spcPts val="0"/>
              </a:spcBef>
              <a:spcAft>
                <a:spcPts val="0"/>
              </a:spcAft>
              <a:buSzPts val="600"/>
              <a:buNone/>
              <a:defRPr sz="600"/>
            </a:lvl9pPr>
          </a:lstStyle>
          <a:p>
            <a:endParaRPr/>
          </a:p>
        </p:txBody>
      </p:sp>
      <p:sp>
        <p:nvSpPr>
          <p:cNvPr id="374" name="Google Shape;374;p53"/>
          <p:cNvSpPr txBox="1">
            <a:spLocks noGrp="1"/>
          </p:cNvSpPr>
          <p:nvPr>
            <p:ph type="sldNum" idx="12"/>
          </p:nvPr>
        </p:nvSpPr>
        <p:spPr>
          <a:xfrm>
            <a:off x="3334490" y="1675991"/>
            <a:ext cx="1085700" cy="96300"/>
          </a:xfrm>
          <a:prstGeom prst="rect">
            <a:avLst/>
          </a:prstGeom>
          <a:noFill/>
          <a:ln>
            <a:noFill/>
          </a:ln>
        </p:spPr>
        <p:txBody>
          <a:bodyPr spcFirstLastPara="1" wrap="square" lIns="39050" tIns="19525" rIns="39050" bIns="19525" anchor="ctr" anchorCtr="0">
            <a:noAutofit/>
          </a:bodyPr>
          <a:lstStyle>
            <a:lvl1pPr marL="0" lvl="0" indent="0" algn="r" rtl="0">
              <a:spcBef>
                <a:spcPts val="0"/>
              </a:spcBef>
              <a:buNone/>
              <a:defRPr sz="600"/>
            </a:lvl1pPr>
            <a:lvl2pPr marL="0" lvl="1" indent="0" algn="r" rtl="0">
              <a:spcBef>
                <a:spcPts val="0"/>
              </a:spcBef>
              <a:buNone/>
              <a:defRPr sz="600"/>
            </a:lvl2pPr>
            <a:lvl3pPr marL="0" lvl="2" indent="0" algn="r" rtl="0">
              <a:spcBef>
                <a:spcPts val="0"/>
              </a:spcBef>
              <a:buNone/>
              <a:defRPr sz="600"/>
            </a:lvl3pPr>
            <a:lvl4pPr marL="0" lvl="3" indent="0" algn="r" rtl="0">
              <a:spcBef>
                <a:spcPts val="0"/>
              </a:spcBef>
              <a:buNone/>
              <a:defRPr sz="600"/>
            </a:lvl4pPr>
            <a:lvl5pPr marL="0" lvl="4" indent="0" algn="r" rtl="0">
              <a:spcBef>
                <a:spcPts val="0"/>
              </a:spcBef>
              <a:buNone/>
              <a:defRPr sz="600"/>
            </a:lvl5pPr>
            <a:lvl6pPr marL="0" lvl="5" indent="0" algn="r" rtl="0">
              <a:spcBef>
                <a:spcPts val="0"/>
              </a:spcBef>
              <a:buNone/>
              <a:defRPr sz="600"/>
            </a:lvl6pPr>
            <a:lvl7pPr marL="0" lvl="6" indent="0" algn="r" rtl="0">
              <a:spcBef>
                <a:spcPts val="0"/>
              </a:spcBef>
              <a:buNone/>
              <a:defRPr sz="600"/>
            </a:lvl7pPr>
            <a:lvl8pPr marL="0" lvl="7" indent="0" algn="r" rtl="0">
              <a:spcBef>
                <a:spcPts val="0"/>
              </a:spcBef>
              <a:buNone/>
              <a:defRPr sz="600"/>
            </a:lvl8pPr>
            <a:lvl9pPr marL="0" lvl="8" indent="0" algn="r" rtl="0">
              <a:spcBef>
                <a:spcPts val="0"/>
              </a:spcBef>
              <a:buNone/>
              <a:defRPr sz="600"/>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2734350" y="2028150"/>
            <a:ext cx="3675300" cy="10872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400"/>
              <a:buNone/>
              <a:defRPr sz="3400" b="1">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6"/>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46" name="Google Shape;46;p6"/>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o">
  <p:cSld name="CUSTOM_3">
    <p:spTree>
      <p:nvGrpSpPr>
        <p:cNvPr id="1" name="Shape 47"/>
        <p:cNvGrpSpPr/>
        <p:nvPr/>
      </p:nvGrpSpPr>
      <p:grpSpPr>
        <a:xfrm>
          <a:off x="0" y="0"/>
          <a:ext cx="0" cy="0"/>
          <a:chOff x="0" y="0"/>
          <a:chExt cx="0" cy="0"/>
        </a:xfrm>
      </p:grpSpPr>
      <p:sp>
        <p:nvSpPr>
          <p:cNvPr id="48" name="Google Shape;48;p7"/>
          <p:cNvSpPr/>
          <p:nvPr/>
        </p:nvSpPr>
        <p:spPr>
          <a:xfrm>
            <a:off x="0" y="4793250"/>
            <a:ext cx="9144000" cy="350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7"/>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50" name="Google Shape;50;p7"/>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pic>
        <p:nvPicPr>
          <p:cNvPr id="51" name="Google Shape;51;p7"/>
          <p:cNvPicPr preferRelativeResize="0"/>
          <p:nvPr/>
        </p:nvPicPr>
        <p:blipFill>
          <a:blip r:embed="rId2">
            <a:alphaModFix/>
          </a:blip>
          <a:stretch>
            <a:fillRect/>
          </a:stretch>
        </p:blipFill>
        <p:spPr>
          <a:xfrm>
            <a:off x="7948835" y="279767"/>
            <a:ext cx="1005840" cy="543193"/>
          </a:xfrm>
          <a:prstGeom prst="rect">
            <a:avLst/>
          </a:prstGeom>
          <a:noFill/>
          <a:ln>
            <a:noFill/>
          </a:ln>
        </p:spPr>
      </p:pic>
      <p:pic>
        <p:nvPicPr>
          <p:cNvPr id="52" name="Google Shape;52;p7"/>
          <p:cNvPicPr preferRelativeResize="0"/>
          <p:nvPr/>
        </p:nvPicPr>
        <p:blipFill>
          <a:blip r:embed="rId3">
            <a:alphaModFix/>
          </a:blip>
          <a:stretch>
            <a:fillRect/>
          </a:stretch>
        </p:blipFill>
        <p:spPr>
          <a:xfrm flipH="1">
            <a:off x="8638708" y="4833125"/>
            <a:ext cx="27292" cy="2738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ud (zonder gezicht)">
  <p:cSld name="TITLE_AND_TWO_COLUMNS_1_1_1_1">
    <p:spTree>
      <p:nvGrpSpPr>
        <p:cNvPr id="1"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t="5571" b="5571"/>
          <a:stretch/>
        </p:blipFill>
        <p:spPr>
          <a:xfrm>
            <a:off x="4801450" y="1492252"/>
            <a:ext cx="3958238" cy="1135121"/>
          </a:xfrm>
          <a:prstGeom prst="rect">
            <a:avLst/>
          </a:prstGeom>
          <a:noFill/>
          <a:ln>
            <a:noFill/>
          </a:ln>
        </p:spPr>
      </p:pic>
      <p:pic>
        <p:nvPicPr>
          <p:cNvPr id="55" name="Google Shape;55;p8"/>
          <p:cNvPicPr preferRelativeResize="0"/>
          <p:nvPr/>
        </p:nvPicPr>
        <p:blipFill rotWithShape="1">
          <a:blip r:embed="rId2">
            <a:alphaModFix/>
          </a:blip>
          <a:srcRect t="5571" b="5571"/>
          <a:stretch/>
        </p:blipFill>
        <p:spPr>
          <a:xfrm>
            <a:off x="4801450" y="440627"/>
            <a:ext cx="3958238" cy="1135121"/>
          </a:xfrm>
          <a:prstGeom prst="rect">
            <a:avLst/>
          </a:prstGeom>
          <a:noFill/>
          <a:ln>
            <a:noFill/>
          </a:ln>
        </p:spPr>
      </p:pic>
      <p:sp>
        <p:nvSpPr>
          <p:cNvPr id="56" name="Google Shape;56;p8"/>
          <p:cNvSpPr txBox="1"/>
          <p:nvPr/>
        </p:nvSpPr>
        <p:spPr>
          <a:xfrm>
            <a:off x="5822625" y="696375"/>
            <a:ext cx="2577600" cy="62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Westblaak 90</a:t>
            </a:r>
            <a:br>
              <a:rPr lang="nl">
                <a:solidFill>
                  <a:srgbClr val="595959"/>
                </a:solidFill>
                <a:latin typeface="Nunito"/>
                <a:ea typeface="Nunito"/>
                <a:cs typeface="Nunito"/>
                <a:sym typeface="Nunito"/>
              </a:rPr>
            </a:br>
            <a:r>
              <a:rPr lang="nl">
                <a:solidFill>
                  <a:srgbClr val="595959"/>
                </a:solidFill>
                <a:latin typeface="Nunito"/>
                <a:ea typeface="Nunito"/>
                <a:cs typeface="Nunito"/>
                <a:sym typeface="Nunito"/>
              </a:rPr>
              <a:t>3012 KM Rotterdam</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57" name="Google Shape;57;p8"/>
          <p:cNvPicPr preferRelativeResize="0"/>
          <p:nvPr/>
        </p:nvPicPr>
        <p:blipFill>
          <a:blip r:embed="rId3">
            <a:alphaModFix/>
          </a:blip>
          <a:stretch>
            <a:fillRect/>
          </a:stretch>
        </p:blipFill>
        <p:spPr>
          <a:xfrm>
            <a:off x="5306941" y="827473"/>
            <a:ext cx="360000" cy="360000"/>
          </a:xfrm>
          <a:prstGeom prst="rect">
            <a:avLst/>
          </a:prstGeom>
          <a:noFill/>
          <a:ln>
            <a:noFill/>
          </a:ln>
        </p:spPr>
      </p:pic>
      <p:pic>
        <p:nvPicPr>
          <p:cNvPr id="58" name="Google Shape;58;p8"/>
          <p:cNvPicPr preferRelativeResize="0"/>
          <p:nvPr/>
        </p:nvPicPr>
        <p:blipFill>
          <a:blip r:embed="rId4">
            <a:alphaModFix/>
          </a:blip>
          <a:stretch>
            <a:fillRect/>
          </a:stretch>
        </p:blipFill>
        <p:spPr>
          <a:xfrm>
            <a:off x="5342940" y="1915813"/>
            <a:ext cx="288000" cy="288000"/>
          </a:xfrm>
          <a:prstGeom prst="rect">
            <a:avLst/>
          </a:prstGeom>
          <a:noFill/>
          <a:ln>
            <a:noFill/>
          </a:ln>
        </p:spPr>
      </p:pic>
      <p:pic>
        <p:nvPicPr>
          <p:cNvPr id="59" name="Google Shape;59;p8"/>
          <p:cNvPicPr preferRelativeResize="0"/>
          <p:nvPr/>
        </p:nvPicPr>
        <p:blipFill rotWithShape="1">
          <a:blip r:embed="rId5">
            <a:alphaModFix/>
          </a:blip>
          <a:srcRect t="5571" b="5571"/>
          <a:stretch/>
        </p:blipFill>
        <p:spPr>
          <a:xfrm>
            <a:off x="4804761" y="3591596"/>
            <a:ext cx="3958238" cy="1135121"/>
          </a:xfrm>
          <a:prstGeom prst="rect">
            <a:avLst/>
          </a:prstGeom>
          <a:noFill/>
          <a:ln>
            <a:noFill/>
          </a:ln>
        </p:spPr>
      </p:pic>
      <p:sp>
        <p:nvSpPr>
          <p:cNvPr id="60" name="Google Shape;60;p8"/>
          <p:cNvSpPr txBox="1"/>
          <p:nvPr/>
        </p:nvSpPr>
        <p:spPr>
          <a:xfrm>
            <a:off x="5822629" y="3956801"/>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www.bluehive.nl </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61" name="Google Shape;61;p8"/>
          <p:cNvPicPr preferRelativeResize="0"/>
          <p:nvPr/>
        </p:nvPicPr>
        <p:blipFill rotWithShape="1">
          <a:blip r:embed="rId2">
            <a:alphaModFix/>
          </a:blip>
          <a:srcRect t="5571" b="5571"/>
          <a:stretch/>
        </p:blipFill>
        <p:spPr>
          <a:xfrm>
            <a:off x="4804761" y="2539971"/>
            <a:ext cx="3958238" cy="1135121"/>
          </a:xfrm>
          <a:prstGeom prst="rect">
            <a:avLst/>
          </a:prstGeom>
          <a:noFill/>
          <a:ln>
            <a:noFill/>
          </a:ln>
        </p:spPr>
      </p:pic>
      <p:sp>
        <p:nvSpPr>
          <p:cNvPr id="62" name="Google Shape;62;p8"/>
          <p:cNvSpPr txBox="1"/>
          <p:nvPr/>
        </p:nvSpPr>
        <p:spPr>
          <a:xfrm>
            <a:off x="5822629" y="2905176"/>
            <a:ext cx="25776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nl">
                <a:solidFill>
                  <a:srgbClr val="595959"/>
                </a:solidFill>
                <a:latin typeface="Nunito"/>
                <a:ea typeface="Nunito"/>
                <a:cs typeface="Nunito"/>
                <a:sym typeface="Nunito"/>
              </a:rPr>
              <a:t>ruud.vandelft@bluehive.nl</a:t>
            </a:r>
            <a:endParaRPr>
              <a:solidFill>
                <a:srgbClr val="595959"/>
              </a:solidFill>
              <a:latin typeface="Nunito"/>
              <a:ea typeface="Nunito"/>
              <a:cs typeface="Nunito"/>
              <a:sym typeface="Nunito"/>
            </a:endParaRPr>
          </a:p>
          <a:p>
            <a:pPr marL="0" lvl="0" indent="0" algn="l" rtl="0">
              <a:lnSpc>
                <a:spcPct val="95000"/>
              </a:lnSpc>
              <a:spcBef>
                <a:spcPts val="0"/>
              </a:spcBef>
              <a:spcAft>
                <a:spcPts val="1200"/>
              </a:spcAft>
              <a:buNone/>
            </a:pPr>
            <a:endParaRPr>
              <a:solidFill>
                <a:srgbClr val="595959"/>
              </a:solidFill>
              <a:latin typeface="Nunito"/>
              <a:ea typeface="Nunito"/>
              <a:cs typeface="Nunito"/>
              <a:sym typeface="Nunito"/>
            </a:endParaRPr>
          </a:p>
        </p:txBody>
      </p:sp>
      <p:pic>
        <p:nvPicPr>
          <p:cNvPr id="63" name="Google Shape;63;p8"/>
          <p:cNvPicPr preferRelativeResize="0"/>
          <p:nvPr/>
        </p:nvPicPr>
        <p:blipFill>
          <a:blip r:embed="rId6">
            <a:alphaModFix/>
          </a:blip>
          <a:stretch>
            <a:fillRect/>
          </a:stretch>
        </p:blipFill>
        <p:spPr>
          <a:xfrm>
            <a:off x="5306163" y="2927526"/>
            <a:ext cx="360000" cy="360000"/>
          </a:xfrm>
          <a:prstGeom prst="rect">
            <a:avLst/>
          </a:prstGeom>
          <a:noFill/>
          <a:ln>
            <a:noFill/>
          </a:ln>
        </p:spPr>
      </p:pic>
      <p:pic>
        <p:nvPicPr>
          <p:cNvPr id="64" name="Google Shape;64;p8"/>
          <p:cNvPicPr preferRelativeResize="0"/>
          <p:nvPr/>
        </p:nvPicPr>
        <p:blipFill rotWithShape="1">
          <a:blip r:embed="rId7">
            <a:alphaModFix/>
          </a:blip>
          <a:srcRect/>
          <a:stretch/>
        </p:blipFill>
        <p:spPr>
          <a:xfrm>
            <a:off x="5296468" y="3979164"/>
            <a:ext cx="360000" cy="360000"/>
          </a:xfrm>
          <a:prstGeom prst="rect">
            <a:avLst/>
          </a:prstGeom>
          <a:noFill/>
          <a:ln>
            <a:noFill/>
          </a:ln>
        </p:spPr>
      </p:pic>
      <p:sp>
        <p:nvSpPr>
          <p:cNvPr id="65" name="Google Shape;65;p8"/>
          <p:cNvSpPr txBox="1"/>
          <p:nvPr/>
        </p:nvSpPr>
        <p:spPr>
          <a:xfrm>
            <a:off x="5822625" y="1857763"/>
            <a:ext cx="25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+31 (0) 6 39483456</a:t>
            </a:r>
            <a:endParaRPr>
              <a:solidFill>
                <a:srgbClr val="595959"/>
              </a:solidFill>
              <a:latin typeface="Nunito"/>
              <a:ea typeface="Nunito"/>
              <a:cs typeface="Nunito"/>
              <a:sym typeface="Nunito"/>
            </a:endParaRPr>
          </a:p>
        </p:txBody>
      </p:sp>
      <p:pic>
        <p:nvPicPr>
          <p:cNvPr id="66" name="Google Shape;66;p8"/>
          <p:cNvPicPr preferRelativeResize="0"/>
          <p:nvPr/>
        </p:nvPicPr>
        <p:blipFill>
          <a:blip r:embed="rId8">
            <a:alphaModFix/>
          </a:blip>
          <a:stretch>
            <a:fillRect/>
          </a:stretch>
        </p:blipFill>
        <p:spPr>
          <a:xfrm>
            <a:off x="608275" y="2043025"/>
            <a:ext cx="1741217" cy="9403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xterne Presentatie 1">
  <p:cSld name="CUSTOM">
    <p:spTree>
      <p:nvGrpSpPr>
        <p:cNvPr id="1" name="Shape 70"/>
        <p:cNvGrpSpPr/>
        <p:nvPr/>
      </p:nvGrpSpPr>
      <p:grpSpPr>
        <a:xfrm>
          <a:off x="0" y="0"/>
          <a:ext cx="0" cy="0"/>
          <a:chOff x="0" y="0"/>
          <a:chExt cx="0" cy="0"/>
        </a:xfrm>
      </p:grpSpPr>
      <p:pic>
        <p:nvPicPr>
          <p:cNvPr id="71" name="Google Shape;71;p10"/>
          <p:cNvPicPr preferRelativeResize="0"/>
          <p:nvPr/>
        </p:nvPicPr>
        <p:blipFill rotWithShape="1">
          <a:blip r:embed="rId2">
            <a:alphaModFix/>
          </a:blip>
          <a:srcRect/>
          <a:stretch/>
        </p:blipFill>
        <p:spPr>
          <a:xfrm>
            <a:off x="4098123" y="1879200"/>
            <a:ext cx="4641767" cy="2492801"/>
          </a:xfrm>
          <a:prstGeom prst="rect">
            <a:avLst/>
          </a:prstGeom>
          <a:noFill/>
          <a:ln>
            <a:noFill/>
          </a:ln>
        </p:spPr>
      </p:pic>
      <p:pic>
        <p:nvPicPr>
          <p:cNvPr id="72" name="Google Shape;72;p10"/>
          <p:cNvPicPr preferRelativeResize="0"/>
          <p:nvPr/>
        </p:nvPicPr>
        <p:blipFill>
          <a:blip r:embed="rId3">
            <a:alphaModFix/>
          </a:blip>
          <a:stretch>
            <a:fillRect/>
          </a:stretch>
        </p:blipFill>
        <p:spPr>
          <a:xfrm>
            <a:off x="6480249" y="1062131"/>
            <a:ext cx="33575" cy="419538"/>
          </a:xfrm>
          <a:prstGeom prst="rect">
            <a:avLst/>
          </a:prstGeom>
          <a:noFill/>
          <a:ln>
            <a:noFill/>
          </a:ln>
        </p:spPr>
      </p:pic>
      <p:sp>
        <p:nvSpPr>
          <p:cNvPr id="73" name="Google Shape;73;p10"/>
          <p:cNvSpPr txBox="1">
            <a:spLocks noGrp="1"/>
          </p:cNvSpPr>
          <p:nvPr>
            <p:ph type="title"/>
          </p:nvPr>
        </p:nvSpPr>
        <p:spPr>
          <a:xfrm>
            <a:off x="4580625" y="2287200"/>
            <a:ext cx="3759900" cy="371100"/>
          </a:xfrm>
          <a:prstGeom prst="rect">
            <a:avLst/>
          </a:prstGeom>
        </p:spPr>
        <p:txBody>
          <a:bodyPr spcFirstLastPara="1" wrap="square" lIns="91425" tIns="91425" rIns="91425" bIns="91425" anchor="t" anchorCtr="0">
            <a:normAutofit/>
          </a:bodyPr>
          <a:lstStyle>
            <a:lvl1pPr lvl="0" rtl="0">
              <a:spcBef>
                <a:spcPts val="0"/>
              </a:spcBef>
              <a:spcAft>
                <a:spcPts val="0"/>
              </a:spcAft>
              <a:buSzPts val="2000"/>
              <a:buNone/>
              <a:defRPr sz="2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4" name="Google Shape;74;p10"/>
          <p:cNvSpPr txBox="1">
            <a:spLocks noGrp="1"/>
          </p:cNvSpPr>
          <p:nvPr>
            <p:ph type="subTitle" idx="1"/>
          </p:nvPr>
        </p:nvSpPr>
        <p:spPr>
          <a:xfrm>
            <a:off x="4617075" y="2996600"/>
            <a:ext cx="3759900" cy="7884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6"/>
              </a:buClr>
              <a:buSzPts val="1400"/>
              <a:buNone/>
              <a:defRPr sz="1400">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 name="Google Shape;75;p10"/>
          <p:cNvSpPr>
            <a:spLocks noGrp="1"/>
          </p:cNvSpPr>
          <p:nvPr>
            <p:ph type="pic" idx="2"/>
          </p:nvPr>
        </p:nvSpPr>
        <p:spPr>
          <a:xfrm>
            <a:off x="6791925" y="930050"/>
            <a:ext cx="1548600" cy="683700"/>
          </a:xfrm>
          <a:prstGeom prst="rect">
            <a:avLst/>
          </a:prstGeom>
          <a:noFill/>
          <a:ln>
            <a:noFill/>
          </a:ln>
        </p:spPr>
      </p:sp>
      <p:sp>
        <p:nvSpPr>
          <p:cNvPr id="76" name="Google Shape;76;p10"/>
          <p:cNvSpPr txBox="1">
            <a:spLocks noGrp="1"/>
          </p:cNvSpPr>
          <p:nvPr>
            <p:ph type="title" idx="3"/>
          </p:nvPr>
        </p:nvSpPr>
        <p:spPr>
          <a:xfrm>
            <a:off x="4578584" y="3756370"/>
            <a:ext cx="3708300" cy="3159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1100"/>
              <a:buNone/>
              <a:defRPr sz="1100">
                <a:solidFill>
                  <a:schemeClr val="dk2"/>
                </a:solidFill>
              </a:defRPr>
            </a:lvl1pPr>
            <a:lvl2pPr lvl="1"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2pPr>
            <a:lvl3pPr lvl="2"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3pPr>
            <a:lvl4pPr lvl="3"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4pPr>
            <a:lvl5pPr lvl="4"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5pPr>
            <a:lvl6pPr lvl="5"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6pPr>
            <a:lvl7pPr lvl="6"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7pPr>
            <a:lvl8pPr lvl="7"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8pPr>
            <a:lvl9pPr lvl="8" rtl="0">
              <a:spcBef>
                <a:spcPts val="0"/>
              </a:spcBef>
              <a:spcAft>
                <a:spcPts val="0"/>
              </a:spcAft>
              <a:buClr>
                <a:schemeClr val="dk2"/>
              </a:buClr>
              <a:buSzPts val="1100"/>
              <a:buFont typeface="Nunito"/>
              <a:buNone/>
              <a:defRPr sz="1100">
                <a:solidFill>
                  <a:schemeClr val="dk2"/>
                </a:solidFill>
                <a:latin typeface="Nunito"/>
                <a:ea typeface="Nunito"/>
                <a:cs typeface="Nunito"/>
                <a:sym typeface="Nunito"/>
              </a:defRPr>
            </a:lvl9pPr>
          </a:lstStyle>
          <a:p>
            <a:endParaRPr/>
          </a:p>
        </p:txBody>
      </p:sp>
      <p:pic>
        <p:nvPicPr>
          <p:cNvPr id="77" name="Google Shape;77;p10"/>
          <p:cNvPicPr preferRelativeResize="0"/>
          <p:nvPr/>
        </p:nvPicPr>
        <p:blipFill>
          <a:blip r:embed="rId4">
            <a:alphaModFix/>
          </a:blip>
          <a:stretch>
            <a:fillRect/>
          </a:stretch>
        </p:blipFill>
        <p:spPr>
          <a:xfrm>
            <a:off x="0" y="0"/>
            <a:ext cx="3563794" cy="5143501"/>
          </a:xfrm>
          <a:prstGeom prst="rect">
            <a:avLst/>
          </a:prstGeom>
          <a:noFill/>
          <a:ln>
            <a:noFill/>
          </a:ln>
        </p:spPr>
      </p:pic>
      <p:pic>
        <p:nvPicPr>
          <p:cNvPr id="78" name="Google Shape;78;p10"/>
          <p:cNvPicPr preferRelativeResize="0"/>
          <p:nvPr/>
        </p:nvPicPr>
        <p:blipFill>
          <a:blip r:embed="rId5">
            <a:alphaModFix/>
          </a:blip>
          <a:stretch>
            <a:fillRect/>
          </a:stretch>
        </p:blipFill>
        <p:spPr>
          <a:xfrm>
            <a:off x="5085722" y="952837"/>
            <a:ext cx="1181627" cy="6381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genda">
  <p:cSld name="CUSTOM_2">
    <p:spTree>
      <p:nvGrpSpPr>
        <p:cNvPr id="1" name="Shape 79"/>
        <p:cNvGrpSpPr/>
        <p:nvPr/>
      </p:nvGrpSpPr>
      <p:grpSpPr>
        <a:xfrm>
          <a:off x="0" y="0"/>
          <a:ext cx="0" cy="0"/>
          <a:chOff x="0" y="0"/>
          <a:chExt cx="0" cy="0"/>
        </a:xfrm>
      </p:grpSpPr>
      <p:sp>
        <p:nvSpPr>
          <p:cNvPr id="80" name="Google Shape;80;p11"/>
          <p:cNvSpPr/>
          <p:nvPr/>
        </p:nvSpPr>
        <p:spPr>
          <a:xfrm>
            <a:off x="0" y="4950"/>
            <a:ext cx="3393300" cy="4794000"/>
          </a:xfrm>
          <a:prstGeom prst="rect">
            <a:avLst/>
          </a:prstGeom>
          <a:solidFill>
            <a:srgbClr val="EDF2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1"/>
          <p:cNvSpPr/>
          <p:nvPr/>
        </p:nvSpPr>
        <p:spPr>
          <a:xfrm>
            <a:off x="0" y="4793250"/>
            <a:ext cx="9144000" cy="350100"/>
          </a:xfrm>
          <a:prstGeom prst="rect">
            <a:avLst/>
          </a:prstGeom>
          <a:solidFill>
            <a:srgbClr val="11B62A"/>
          </a:solidFill>
          <a:ln w="9525" cap="flat" cmpd="sng">
            <a:solidFill>
              <a:srgbClr val="11B62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1"/>
          <p:cNvSpPr txBox="1"/>
          <p:nvPr/>
        </p:nvSpPr>
        <p:spPr>
          <a:xfrm>
            <a:off x="386141" y="4798950"/>
            <a:ext cx="252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sz="1000">
                <a:solidFill>
                  <a:schemeClr val="lt1"/>
                </a:solidFill>
                <a:latin typeface="Nunito"/>
                <a:ea typeface="Nunito"/>
                <a:cs typeface="Nunito"/>
                <a:sym typeface="Nunito"/>
              </a:rPr>
              <a:t>Waste2Green</a:t>
            </a:r>
            <a:endParaRPr sz="1000">
              <a:solidFill>
                <a:schemeClr val="lt1"/>
              </a:solidFill>
              <a:latin typeface="Nunito"/>
              <a:ea typeface="Nunito"/>
              <a:cs typeface="Nunito"/>
              <a:sym typeface="Nunito"/>
            </a:endParaRPr>
          </a:p>
        </p:txBody>
      </p:sp>
      <p:sp>
        <p:nvSpPr>
          <p:cNvPr id="83" name="Google Shape;83;p11"/>
          <p:cNvSpPr txBox="1">
            <a:spLocks noGrp="1"/>
          </p:cNvSpPr>
          <p:nvPr>
            <p:ph type="sldNum" idx="12"/>
          </p:nvPr>
        </p:nvSpPr>
        <p:spPr>
          <a:xfrm>
            <a:off x="8665999" y="4771496"/>
            <a:ext cx="548700" cy="393600"/>
          </a:xfrm>
          <a:prstGeom prst="rect">
            <a:avLst/>
          </a:prstGeom>
          <a:noFill/>
          <a:ln>
            <a:noFill/>
          </a:ln>
        </p:spPr>
        <p:txBody>
          <a:bodyPr spcFirstLastPara="1" wrap="square" lIns="91425" tIns="91425" rIns="91425" bIns="91425" anchor="ctr" anchorCtr="0">
            <a:noAutofit/>
          </a:bodyPr>
          <a:lstStyle>
            <a:lvl1pPr lvl="0" rtl="0">
              <a:buNone/>
              <a:defRPr sz="1200">
                <a:solidFill>
                  <a:schemeClr val="lt1"/>
                </a:solidFill>
                <a:latin typeface="Nunito"/>
                <a:ea typeface="Nunito"/>
                <a:cs typeface="Nunito"/>
                <a:sym typeface="Nunito"/>
              </a:defRPr>
            </a:lvl1pPr>
            <a:lvl2pPr lvl="1" rtl="0">
              <a:buNone/>
              <a:defRPr sz="1200">
                <a:solidFill>
                  <a:schemeClr val="lt1"/>
                </a:solidFill>
                <a:latin typeface="Nunito"/>
                <a:ea typeface="Nunito"/>
                <a:cs typeface="Nunito"/>
                <a:sym typeface="Nunito"/>
              </a:defRPr>
            </a:lvl2pPr>
            <a:lvl3pPr lvl="2" rtl="0">
              <a:buNone/>
              <a:defRPr sz="1200">
                <a:solidFill>
                  <a:schemeClr val="lt1"/>
                </a:solidFill>
                <a:latin typeface="Nunito"/>
                <a:ea typeface="Nunito"/>
                <a:cs typeface="Nunito"/>
                <a:sym typeface="Nunito"/>
              </a:defRPr>
            </a:lvl3pPr>
            <a:lvl4pPr lvl="3" rtl="0">
              <a:buNone/>
              <a:defRPr sz="1200">
                <a:solidFill>
                  <a:schemeClr val="lt1"/>
                </a:solidFill>
                <a:latin typeface="Nunito"/>
                <a:ea typeface="Nunito"/>
                <a:cs typeface="Nunito"/>
                <a:sym typeface="Nunito"/>
              </a:defRPr>
            </a:lvl4pPr>
            <a:lvl5pPr lvl="4" rtl="0">
              <a:buNone/>
              <a:defRPr sz="1200">
                <a:solidFill>
                  <a:schemeClr val="lt1"/>
                </a:solidFill>
                <a:latin typeface="Nunito"/>
                <a:ea typeface="Nunito"/>
                <a:cs typeface="Nunito"/>
                <a:sym typeface="Nunito"/>
              </a:defRPr>
            </a:lvl5pPr>
            <a:lvl6pPr lvl="5" rtl="0">
              <a:buNone/>
              <a:defRPr sz="1200">
                <a:solidFill>
                  <a:schemeClr val="lt1"/>
                </a:solidFill>
                <a:latin typeface="Nunito"/>
                <a:ea typeface="Nunito"/>
                <a:cs typeface="Nunito"/>
                <a:sym typeface="Nunito"/>
              </a:defRPr>
            </a:lvl6pPr>
            <a:lvl7pPr lvl="6" rtl="0">
              <a:buNone/>
              <a:defRPr sz="1200">
                <a:solidFill>
                  <a:schemeClr val="lt1"/>
                </a:solidFill>
                <a:latin typeface="Nunito"/>
                <a:ea typeface="Nunito"/>
                <a:cs typeface="Nunito"/>
                <a:sym typeface="Nunito"/>
              </a:defRPr>
            </a:lvl7pPr>
            <a:lvl8pPr lvl="7" rtl="0">
              <a:buNone/>
              <a:defRPr sz="1200">
                <a:solidFill>
                  <a:schemeClr val="lt1"/>
                </a:solidFill>
                <a:latin typeface="Nunito"/>
                <a:ea typeface="Nunito"/>
                <a:cs typeface="Nunito"/>
                <a:sym typeface="Nunito"/>
              </a:defRPr>
            </a:lvl8pPr>
            <a:lvl9pPr lvl="8" rtl="0">
              <a:buNone/>
              <a:defRPr sz="1200">
                <a:solidFill>
                  <a:schemeClr val="lt1"/>
                </a:solidFill>
                <a:latin typeface="Nunito"/>
                <a:ea typeface="Nunito"/>
                <a:cs typeface="Nunito"/>
                <a:sym typeface="Nunito"/>
              </a:defRPr>
            </a:lvl9pPr>
          </a:lstStyle>
          <a:p>
            <a:pPr marL="0" lvl="0" indent="0" algn="l" rtl="0">
              <a:spcBef>
                <a:spcPts val="0"/>
              </a:spcBef>
              <a:spcAft>
                <a:spcPts val="0"/>
              </a:spcAft>
              <a:buNone/>
            </a:pPr>
            <a:fld id="{00000000-1234-1234-1234-123412341234}" type="slidenum">
              <a:rPr lang="nl"/>
              <a:t>‹nr.›</a:t>
            </a:fld>
            <a:endParaRPr/>
          </a:p>
        </p:txBody>
      </p:sp>
      <p:sp>
        <p:nvSpPr>
          <p:cNvPr id="84" name="Google Shape;84;p11"/>
          <p:cNvSpPr txBox="1">
            <a:spLocks noGrp="1"/>
          </p:cNvSpPr>
          <p:nvPr>
            <p:ph type="title"/>
          </p:nvPr>
        </p:nvSpPr>
        <p:spPr>
          <a:xfrm>
            <a:off x="4149225" y="1377100"/>
            <a:ext cx="812100" cy="23835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5"/>
              </a:buClr>
              <a:buSzPts val="1200"/>
              <a:buNone/>
              <a:defRPr sz="1200">
                <a:solidFill>
                  <a:schemeClr val="accent5"/>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85" name="Google Shape;85;p11"/>
          <p:cNvSpPr txBox="1">
            <a:spLocks noGrp="1"/>
          </p:cNvSpPr>
          <p:nvPr>
            <p:ph type="title" idx="2"/>
          </p:nvPr>
        </p:nvSpPr>
        <p:spPr>
          <a:xfrm>
            <a:off x="5264450" y="1377100"/>
            <a:ext cx="2946000" cy="23835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accent5"/>
              </a:buClr>
              <a:buSzPts val="1200"/>
              <a:buNone/>
              <a:defRPr sz="1200">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86" name="Google Shape;86;p11"/>
          <p:cNvPicPr preferRelativeResize="0"/>
          <p:nvPr/>
        </p:nvPicPr>
        <p:blipFill>
          <a:blip r:embed="rId2">
            <a:alphaModFix/>
          </a:blip>
          <a:stretch>
            <a:fillRect/>
          </a:stretch>
        </p:blipFill>
        <p:spPr>
          <a:xfrm>
            <a:off x="632675" y="2062875"/>
            <a:ext cx="1181627" cy="638125"/>
          </a:xfrm>
          <a:prstGeom prst="rect">
            <a:avLst/>
          </a:prstGeom>
          <a:noFill/>
          <a:ln>
            <a:noFill/>
          </a:ln>
        </p:spPr>
      </p:pic>
      <p:pic>
        <p:nvPicPr>
          <p:cNvPr id="87" name="Google Shape;87;p11"/>
          <p:cNvPicPr preferRelativeResize="0"/>
          <p:nvPr/>
        </p:nvPicPr>
        <p:blipFill>
          <a:blip r:embed="rId3">
            <a:alphaModFix/>
          </a:blip>
          <a:stretch>
            <a:fillRect/>
          </a:stretch>
        </p:blipFill>
        <p:spPr>
          <a:xfrm>
            <a:off x="8531175" y="4837075"/>
            <a:ext cx="58625" cy="2624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3.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a:bodyPr>
          <a:lstStyle>
            <a:lvl1pPr lvl="0">
              <a:spcBef>
                <a:spcPts val="0"/>
              </a:spcBef>
              <a:spcAft>
                <a:spcPts val="0"/>
              </a:spcAft>
              <a:buClr>
                <a:schemeClr val="dk1"/>
              </a:buClr>
              <a:buSzPts val="2800"/>
              <a:buFont typeface="Nunito"/>
              <a:buNone/>
              <a:defRPr sz="2800">
                <a:solidFill>
                  <a:schemeClr val="dk1"/>
                </a:solidFill>
                <a:latin typeface="Nunito"/>
                <a:ea typeface="Nunito"/>
                <a:cs typeface="Nunito"/>
                <a:sym typeface="Nuni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5"/>
              </a:buClr>
              <a:buSzPts val="1800"/>
              <a:buFont typeface="Nunito"/>
              <a:buChar char="●"/>
              <a:defRPr sz="1800">
                <a:solidFill>
                  <a:schemeClr val="accent5"/>
                </a:solidFill>
                <a:latin typeface="Nunito"/>
                <a:ea typeface="Nunito"/>
                <a:cs typeface="Nunito"/>
                <a:sym typeface="Nunito"/>
              </a:defRPr>
            </a:lvl1pPr>
            <a:lvl2pPr marL="914400" lvl="1"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2pPr>
            <a:lvl3pPr marL="1371600" lvl="2"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3pPr>
            <a:lvl4pPr marL="1828800" lvl="3"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4pPr>
            <a:lvl5pPr marL="2286000" lvl="4"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5pPr>
            <a:lvl6pPr marL="2743200" lvl="5"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6pPr>
            <a:lvl7pPr marL="3200400" lvl="6"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7pPr>
            <a:lvl8pPr marL="3657600" lvl="7"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8pPr>
            <a:lvl9pPr marL="4114800" lvl="8" indent="-31750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7"/>
        <p:cNvGrpSpPr/>
        <p:nvPr/>
      </p:nvGrpSpPr>
      <p:grpSpPr>
        <a:xfrm>
          <a:off x="0" y="0"/>
          <a:ext cx="0" cy="0"/>
          <a:chOff x="0" y="0"/>
          <a:chExt cx="0" cy="0"/>
        </a:xfrm>
      </p:grpSpPr>
      <p:sp>
        <p:nvSpPr>
          <p:cNvPr id="68" name="Google Shape;68;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Clr>
                <a:schemeClr val="dk1"/>
              </a:buClr>
              <a:buSzPts val="2800"/>
              <a:buFont typeface="Nunito"/>
              <a:buNone/>
              <a:defRPr sz="2800">
                <a:solidFill>
                  <a:schemeClr val="dk1"/>
                </a:solidFill>
                <a:latin typeface="Nunito"/>
                <a:ea typeface="Nunito"/>
                <a:cs typeface="Nunito"/>
                <a:sym typeface="Nuni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69" name="Google Shape;69;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accent5"/>
              </a:buClr>
              <a:buSzPts val="1800"/>
              <a:buFont typeface="Nunito"/>
              <a:buChar char="●"/>
              <a:defRPr sz="1800">
                <a:solidFill>
                  <a:schemeClr val="accent5"/>
                </a:solidFill>
                <a:latin typeface="Nunito"/>
                <a:ea typeface="Nunito"/>
                <a:cs typeface="Nunito"/>
                <a:sym typeface="Nunito"/>
              </a:defRPr>
            </a:lvl1pPr>
            <a:lvl2pPr marL="914400" lvl="1"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2pPr>
            <a:lvl3pPr marL="1371600" lvl="2"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3pPr>
            <a:lvl4pPr marL="1828800" lvl="3"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4pPr>
            <a:lvl5pPr marL="2286000" lvl="4"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5pPr>
            <a:lvl6pPr marL="2743200" lvl="5"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6pPr>
            <a:lvl7pPr marL="3200400" lvl="6"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7pPr>
            <a:lvl8pPr marL="3657600" lvl="7"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8pPr>
            <a:lvl9pPr marL="4114800" lvl="8"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2"/>
        <p:cNvGrpSpPr/>
        <p:nvPr/>
      </p:nvGrpSpPr>
      <p:grpSpPr>
        <a:xfrm>
          <a:off x="0" y="0"/>
          <a:ext cx="0" cy="0"/>
          <a:chOff x="0" y="0"/>
          <a:chExt cx="0" cy="0"/>
        </a:xfrm>
      </p:grpSpPr>
      <p:sp>
        <p:nvSpPr>
          <p:cNvPr id="143" name="Google Shape;143;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Clr>
                <a:schemeClr val="dk1"/>
              </a:buClr>
              <a:buSzPts val="2800"/>
              <a:buFont typeface="Nunito"/>
              <a:buNone/>
              <a:defRPr sz="2800">
                <a:solidFill>
                  <a:schemeClr val="dk1"/>
                </a:solidFill>
                <a:latin typeface="Nunito"/>
                <a:ea typeface="Nunito"/>
                <a:cs typeface="Nunito"/>
                <a:sym typeface="Nuni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4" name="Google Shape;144;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accent5"/>
              </a:buClr>
              <a:buSzPts val="1800"/>
              <a:buFont typeface="Nunito"/>
              <a:buChar char="●"/>
              <a:defRPr sz="1800">
                <a:solidFill>
                  <a:schemeClr val="accent5"/>
                </a:solidFill>
                <a:latin typeface="Nunito"/>
                <a:ea typeface="Nunito"/>
                <a:cs typeface="Nunito"/>
                <a:sym typeface="Nunito"/>
              </a:defRPr>
            </a:lvl1pPr>
            <a:lvl2pPr marL="914400" lvl="1"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2pPr>
            <a:lvl3pPr marL="1371600" lvl="2"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3pPr>
            <a:lvl4pPr marL="1828800" lvl="3"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4pPr>
            <a:lvl5pPr marL="2286000" lvl="4"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5pPr>
            <a:lvl6pPr marL="2743200" lvl="5"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6pPr>
            <a:lvl7pPr marL="3200400" lvl="6"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7pPr>
            <a:lvl8pPr marL="3657600" lvl="7"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8pPr>
            <a:lvl9pPr marL="4114800" lvl="8"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13"/>
        <p:cNvGrpSpPr/>
        <p:nvPr/>
      </p:nvGrpSpPr>
      <p:grpSpPr>
        <a:xfrm>
          <a:off x="0" y="0"/>
          <a:ext cx="0" cy="0"/>
          <a:chOff x="0" y="0"/>
          <a:chExt cx="0" cy="0"/>
        </a:xfrm>
      </p:grpSpPr>
      <p:sp>
        <p:nvSpPr>
          <p:cNvPr id="214" name="Google Shape;214;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Clr>
                <a:schemeClr val="dk1"/>
              </a:buClr>
              <a:buSzPts val="2800"/>
              <a:buFont typeface="Nunito"/>
              <a:buNone/>
              <a:defRPr sz="2800">
                <a:solidFill>
                  <a:schemeClr val="dk1"/>
                </a:solidFill>
                <a:latin typeface="Nunito"/>
                <a:ea typeface="Nunito"/>
                <a:cs typeface="Nunito"/>
                <a:sym typeface="Nuni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215" name="Google Shape;215;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accent5"/>
              </a:buClr>
              <a:buSzPts val="1800"/>
              <a:buFont typeface="Nunito"/>
              <a:buChar char="●"/>
              <a:defRPr sz="1800">
                <a:solidFill>
                  <a:schemeClr val="accent5"/>
                </a:solidFill>
                <a:latin typeface="Nunito"/>
                <a:ea typeface="Nunito"/>
                <a:cs typeface="Nunito"/>
                <a:sym typeface="Nunito"/>
              </a:defRPr>
            </a:lvl1pPr>
            <a:lvl2pPr marL="914400" lvl="1"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2pPr>
            <a:lvl3pPr marL="1371600" lvl="2"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3pPr>
            <a:lvl4pPr marL="1828800" lvl="3"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4pPr>
            <a:lvl5pPr marL="2286000" lvl="4"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5pPr>
            <a:lvl6pPr marL="2743200" lvl="5"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6pPr>
            <a:lvl7pPr marL="3200400" lvl="6"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7pPr>
            <a:lvl8pPr marL="3657600" lvl="7"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8pPr>
            <a:lvl9pPr marL="4114800" lvl="8"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a:bodyPr>
          <a:lstStyle>
            <a:lvl1pPr lvl="0" rtl="0">
              <a:spcBef>
                <a:spcPts val="0"/>
              </a:spcBef>
              <a:spcAft>
                <a:spcPts val="0"/>
              </a:spcAft>
              <a:buClr>
                <a:schemeClr val="dk1"/>
              </a:buClr>
              <a:buSzPts val="2800"/>
              <a:buFont typeface="Nunito"/>
              <a:buNone/>
              <a:defRPr sz="2800">
                <a:solidFill>
                  <a:schemeClr val="dk1"/>
                </a:solidFill>
                <a:latin typeface="Nunito"/>
                <a:ea typeface="Nunito"/>
                <a:cs typeface="Nunito"/>
                <a:sym typeface="Nuni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286" name="Google Shape;286;p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accent5"/>
              </a:buClr>
              <a:buSzPts val="1800"/>
              <a:buFont typeface="Nunito"/>
              <a:buChar char="●"/>
              <a:defRPr sz="1800">
                <a:solidFill>
                  <a:schemeClr val="accent5"/>
                </a:solidFill>
                <a:latin typeface="Nunito"/>
                <a:ea typeface="Nunito"/>
                <a:cs typeface="Nunito"/>
                <a:sym typeface="Nunito"/>
              </a:defRPr>
            </a:lvl1pPr>
            <a:lvl2pPr marL="914400" lvl="1"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2pPr>
            <a:lvl3pPr marL="1371600" lvl="2"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3pPr>
            <a:lvl4pPr marL="1828800" lvl="3"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4pPr>
            <a:lvl5pPr marL="2286000" lvl="4"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5pPr>
            <a:lvl6pPr marL="2743200" lvl="5"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6pPr>
            <a:lvl7pPr marL="3200400" lvl="6"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7pPr>
            <a:lvl8pPr marL="3657600" lvl="7"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8pPr>
            <a:lvl9pPr marL="4114800" lvl="8" indent="-317500" rtl="0">
              <a:lnSpc>
                <a:spcPct val="115000"/>
              </a:lnSpc>
              <a:spcBef>
                <a:spcPts val="0"/>
              </a:spcBef>
              <a:spcAft>
                <a:spcPts val="0"/>
              </a:spcAft>
              <a:buClr>
                <a:schemeClr val="accent5"/>
              </a:buClr>
              <a:buSzPts val="1400"/>
              <a:buFont typeface="Nunito"/>
              <a:buChar char="■"/>
              <a:defRPr>
                <a:solidFill>
                  <a:schemeClr val="accent5"/>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0.png"/><Relationship Id="rId7"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0.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0.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30.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1.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9.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aste2green.nl/textiel-challenge/" TargetMode="External"/><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6.jp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hyperlink" Target="https://waste2green.nl/tussenstand/" TargetMode="External"/><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png"/><Relationship Id="rId18" Type="http://schemas.openxmlformats.org/officeDocument/2006/relationships/image" Target="../media/image27.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28.png"/><Relationship Id="rId17" Type="http://schemas.openxmlformats.org/officeDocument/2006/relationships/image" Target="../media/image53.png"/><Relationship Id="rId2" Type="http://schemas.openxmlformats.org/officeDocument/2006/relationships/notesSlide" Target="../notesSlides/notesSlide23.xml"/><Relationship Id="rId16" Type="http://schemas.openxmlformats.org/officeDocument/2006/relationships/image" Target="../media/image26.png"/><Relationship Id="rId1" Type="http://schemas.openxmlformats.org/officeDocument/2006/relationships/slideLayout" Target="../slideLayouts/slideLayout17.xml"/><Relationship Id="rId6" Type="http://schemas.openxmlformats.org/officeDocument/2006/relationships/image" Target="../media/image46.png"/><Relationship Id="rId11" Type="http://schemas.openxmlformats.org/officeDocument/2006/relationships/image" Target="../media/image25.png"/><Relationship Id="rId5" Type="http://schemas.openxmlformats.org/officeDocument/2006/relationships/image" Target="../media/image45.png"/><Relationship Id="rId15" Type="http://schemas.openxmlformats.org/officeDocument/2006/relationships/image" Target="../media/image24.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2.png"/></Relationships>
</file>

<file path=ppt/slides/_rels/slide2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17.png"/><Relationship Id="rId18" Type="http://schemas.openxmlformats.org/officeDocument/2006/relationships/image" Target="../media/image64.png"/><Relationship Id="rId3" Type="http://schemas.openxmlformats.org/officeDocument/2006/relationships/image" Target="../media/image29.png"/><Relationship Id="rId7" Type="http://schemas.openxmlformats.org/officeDocument/2006/relationships/image" Target="../media/image57.png"/><Relationship Id="rId12" Type="http://schemas.openxmlformats.org/officeDocument/2006/relationships/image" Target="../media/image60.png"/><Relationship Id="rId17" Type="http://schemas.openxmlformats.org/officeDocument/2006/relationships/image" Target="../media/image32.png"/><Relationship Id="rId2" Type="http://schemas.openxmlformats.org/officeDocument/2006/relationships/notesSlide" Target="../notesSlides/notesSlide24.xml"/><Relationship Id="rId16" Type="http://schemas.openxmlformats.org/officeDocument/2006/relationships/image" Target="../media/image63.png"/><Relationship Id="rId1" Type="http://schemas.openxmlformats.org/officeDocument/2006/relationships/slideLayout" Target="../slideLayouts/slideLayout17.xml"/><Relationship Id="rId6" Type="http://schemas.openxmlformats.org/officeDocument/2006/relationships/image" Target="../media/image56.png"/><Relationship Id="rId11" Type="http://schemas.openxmlformats.org/officeDocument/2006/relationships/image" Target="../media/image36.png"/><Relationship Id="rId5" Type="http://schemas.openxmlformats.org/officeDocument/2006/relationships/image" Target="../media/image55.png"/><Relationship Id="rId15" Type="http://schemas.openxmlformats.org/officeDocument/2006/relationships/image" Target="../media/image62.png"/><Relationship Id="rId10" Type="http://schemas.openxmlformats.org/officeDocument/2006/relationships/image" Target="../media/image30.png"/><Relationship Id="rId19" Type="http://schemas.openxmlformats.org/officeDocument/2006/relationships/image" Target="../media/image65.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1.pn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66.png"/><Relationship Id="rId7" Type="http://schemas.openxmlformats.org/officeDocument/2006/relationships/image" Target="../media/image41.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notesSlide" Target="../notesSlides/notesSlide25.xml"/><Relationship Id="rId16" Type="http://schemas.openxmlformats.org/officeDocument/2006/relationships/image" Target="../media/image75.png"/><Relationship Id="rId1" Type="http://schemas.openxmlformats.org/officeDocument/2006/relationships/slideLayout" Target="../slideLayouts/slideLayout17.xml"/><Relationship Id="rId6" Type="http://schemas.openxmlformats.org/officeDocument/2006/relationships/image" Target="../media/image39.png"/><Relationship Id="rId11" Type="http://schemas.openxmlformats.org/officeDocument/2006/relationships/image" Target="../media/image42.png"/><Relationship Id="rId5" Type="http://schemas.openxmlformats.org/officeDocument/2006/relationships/image" Target="../media/image68.png"/><Relationship Id="rId15" Type="http://schemas.openxmlformats.org/officeDocument/2006/relationships/image" Target="../media/image74.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69.png"/><Relationship Id="rId14" Type="http://schemas.openxmlformats.org/officeDocument/2006/relationships/image" Target="../media/image73.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85.png"/><Relationship Id="rId18" Type="http://schemas.openxmlformats.org/officeDocument/2006/relationships/image" Target="../media/image90.png"/><Relationship Id="rId26" Type="http://schemas.openxmlformats.org/officeDocument/2006/relationships/image" Target="../media/image98.png"/><Relationship Id="rId3" Type="http://schemas.openxmlformats.org/officeDocument/2006/relationships/image" Target="../media/image35.png"/><Relationship Id="rId21" Type="http://schemas.openxmlformats.org/officeDocument/2006/relationships/image" Target="../media/image93.png"/><Relationship Id="rId7" Type="http://schemas.openxmlformats.org/officeDocument/2006/relationships/image" Target="../media/image81.png"/><Relationship Id="rId12" Type="http://schemas.openxmlformats.org/officeDocument/2006/relationships/image" Target="../media/image84.png"/><Relationship Id="rId17" Type="http://schemas.openxmlformats.org/officeDocument/2006/relationships/image" Target="../media/image89.png"/><Relationship Id="rId25" Type="http://schemas.openxmlformats.org/officeDocument/2006/relationships/image" Target="../media/image97.png"/><Relationship Id="rId2" Type="http://schemas.openxmlformats.org/officeDocument/2006/relationships/notesSlide" Target="../notesSlides/notesSlide26.xml"/><Relationship Id="rId16" Type="http://schemas.openxmlformats.org/officeDocument/2006/relationships/image" Target="../media/image88.png"/><Relationship Id="rId20" Type="http://schemas.openxmlformats.org/officeDocument/2006/relationships/image" Target="../media/image92.png"/><Relationship Id="rId1" Type="http://schemas.openxmlformats.org/officeDocument/2006/relationships/slideLayout" Target="../slideLayouts/slideLayout17.xml"/><Relationship Id="rId6" Type="http://schemas.openxmlformats.org/officeDocument/2006/relationships/image" Target="../media/image80.png"/><Relationship Id="rId11" Type="http://schemas.openxmlformats.org/officeDocument/2006/relationships/image" Target="../media/image83.png"/><Relationship Id="rId24" Type="http://schemas.openxmlformats.org/officeDocument/2006/relationships/image" Target="../media/image96.png"/><Relationship Id="rId5" Type="http://schemas.openxmlformats.org/officeDocument/2006/relationships/image" Target="../media/image79.png"/><Relationship Id="rId15" Type="http://schemas.openxmlformats.org/officeDocument/2006/relationships/image" Target="../media/image87.png"/><Relationship Id="rId23" Type="http://schemas.openxmlformats.org/officeDocument/2006/relationships/image" Target="../media/image95.png"/><Relationship Id="rId28" Type="http://schemas.openxmlformats.org/officeDocument/2006/relationships/image" Target="../media/image100.png"/><Relationship Id="rId10" Type="http://schemas.openxmlformats.org/officeDocument/2006/relationships/image" Target="../media/image34.png"/><Relationship Id="rId19" Type="http://schemas.openxmlformats.org/officeDocument/2006/relationships/image" Target="../media/image91.png"/><Relationship Id="rId4" Type="http://schemas.openxmlformats.org/officeDocument/2006/relationships/image" Target="../media/image78.png"/><Relationship Id="rId9" Type="http://schemas.openxmlformats.org/officeDocument/2006/relationships/image" Target="../media/image82.png"/><Relationship Id="rId14" Type="http://schemas.openxmlformats.org/officeDocument/2006/relationships/image" Target="../media/image86.png"/><Relationship Id="rId22" Type="http://schemas.openxmlformats.org/officeDocument/2006/relationships/image" Target="../media/image94.png"/><Relationship Id="rId27" Type="http://schemas.openxmlformats.org/officeDocument/2006/relationships/image" Target="../media/image9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hyperlink" Target="https://waste2green.nl/tussenstand/" TargetMode="External"/><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4"/>
          <p:cNvSpPr txBox="1">
            <a:spLocks noGrp="1"/>
          </p:cNvSpPr>
          <p:nvPr>
            <p:ph type="title"/>
          </p:nvPr>
        </p:nvSpPr>
        <p:spPr>
          <a:xfrm>
            <a:off x="4580625" y="2287200"/>
            <a:ext cx="3759900" cy="37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nl" sz="3100"/>
              <a:t>Communicatie kit</a:t>
            </a:r>
            <a:endParaRPr sz="25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64"/>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10</a:t>
            </a:fld>
            <a:endParaRPr/>
          </a:p>
        </p:txBody>
      </p:sp>
      <p:sp>
        <p:nvSpPr>
          <p:cNvPr id="464" name="Google Shape;464;p64"/>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5" name="Google Shape;465;p64"/>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466" name="Google Shape;466;p64"/>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467" name="Google Shape;467;p64"/>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468" name="Google Shape;468;p64"/>
          <p:cNvSpPr txBox="1"/>
          <p:nvPr/>
        </p:nvSpPr>
        <p:spPr>
          <a:xfrm>
            <a:off x="5336900" y="129007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br>
              <a:rPr lang="nl" sz="1000">
                <a:solidFill>
                  <a:srgbClr val="FFFFFF"/>
                </a:solidFill>
                <a:latin typeface="Exo 2 Black"/>
                <a:ea typeface="Exo 2 Black"/>
                <a:cs typeface="Exo 2 Black"/>
                <a:sym typeface="Exo 2 Black"/>
              </a:rPr>
            </a:br>
            <a:r>
              <a:rPr lang="nl" sz="1600">
                <a:solidFill>
                  <a:srgbClr val="FFFFFF"/>
                </a:solidFill>
                <a:latin typeface="Exo 2 Black"/>
                <a:ea typeface="Exo 2 Black"/>
                <a:cs typeface="Exo 2 Black"/>
                <a:sym typeface="Exo 2 Black"/>
              </a:rPr>
              <a:t>Groen schoolplein!</a:t>
            </a:r>
            <a:endParaRPr sz="100"/>
          </a:p>
        </p:txBody>
      </p:sp>
      <p:sp>
        <p:nvSpPr>
          <p:cNvPr id="469" name="Google Shape;469;p64"/>
          <p:cNvSpPr txBox="1"/>
          <p:nvPr/>
        </p:nvSpPr>
        <p:spPr>
          <a:xfrm>
            <a:off x="5379825" y="37375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Bekijk ons groenplan op</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de website!</a:t>
            </a:r>
            <a:endParaRPr sz="1000">
              <a:solidFill>
                <a:srgbClr val="3D3D3D"/>
              </a:solidFill>
              <a:latin typeface="Poppins Medium"/>
              <a:ea typeface="Poppins Medium"/>
              <a:cs typeface="Poppins Medium"/>
              <a:sym typeface="Poppins Medium"/>
            </a:endParaRPr>
          </a:p>
        </p:txBody>
      </p:sp>
      <p:sp>
        <p:nvSpPr>
          <p:cNvPr id="470" name="Google Shape;470;p64"/>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Help ons een #insectenhotel te winnen! </a:t>
            </a:r>
            <a:r>
              <a:rPr lang="nl" sz="887">
                <a:solidFill>
                  <a:srgbClr val="222222"/>
                </a:solidFill>
                <a:highlight>
                  <a:schemeClr val="lt1"/>
                </a:highlight>
                <a:latin typeface="Nunito"/>
                <a:ea typeface="Nunito"/>
                <a:cs typeface="Nunito"/>
                <a:sym typeface="Nunito"/>
              </a:rPr>
              <a:t>🐝</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Wij willen heel graag een belevingspad op ons schoolplein. Het belevingspad wordt ook wel het blote voeten pad genoemd en zit vol ontdekkingen. Het pad heeft verschillende typen ondergronden, planten en verstopplekken. </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chemeClr val="lt1"/>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471" name="Google Shape;471;p64"/>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Algemene post (alleen foto)</a:t>
            </a:r>
            <a:endParaRPr/>
          </a:p>
        </p:txBody>
      </p:sp>
      <p:pic>
        <p:nvPicPr>
          <p:cNvPr id="472" name="Google Shape;472;p64"/>
          <p:cNvPicPr preferRelativeResize="0"/>
          <p:nvPr/>
        </p:nvPicPr>
        <p:blipFill rotWithShape="1">
          <a:blip r:embed="rId6">
            <a:alphaModFix/>
          </a:blip>
          <a:srcRect l="14814" t="26" r="8024" b="10655"/>
          <a:stretch/>
        </p:blipFill>
        <p:spPr>
          <a:xfrm flipH="1">
            <a:off x="6965248" y="2499825"/>
            <a:ext cx="1476101" cy="1854801"/>
          </a:xfrm>
          <a:prstGeom prst="rect">
            <a:avLst/>
          </a:prstGeom>
          <a:noFill/>
          <a:ln>
            <a:noFill/>
          </a:ln>
        </p:spPr>
      </p:pic>
      <p:pic>
        <p:nvPicPr>
          <p:cNvPr id="473" name="Google Shape;473;p64"/>
          <p:cNvPicPr preferRelativeResize="0"/>
          <p:nvPr/>
        </p:nvPicPr>
        <p:blipFill rotWithShape="1">
          <a:blip r:embed="rId7">
            <a:alphaModFix/>
          </a:blip>
          <a:srcRect/>
          <a:stretch/>
        </p:blipFill>
        <p:spPr>
          <a:xfrm>
            <a:off x="5336900" y="1800725"/>
            <a:ext cx="662376" cy="62180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65"/>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11</a:t>
            </a:fld>
            <a:endParaRPr/>
          </a:p>
        </p:txBody>
      </p:sp>
      <p:sp>
        <p:nvSpPr>
          <p:cNvPr id="479" name="Google Shape;479;p65"/>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0" name="Google Shape;480;p65"/>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481" name="Google Shape;481;p65"/>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482" name="Google Shape;482;p65"/>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483" name="Google Shape;483;p65"/>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Insectenhotel!</a:t>
            </a:r>
            <a:endParaRPr sz="100"/>
          </a:p>
        </p:txBody>
      </p:sp>
      <p:sp>
        <p:nvSpPr>
          <p:cNvPr id="484" name="Google Shape;484;p65"/>
          <p:cNvSpPr txBox="1"/>
          <p:nvPr/>
        </p:nvSpPr>
        <p:spPr>
          <a:xfrm>
            <a:off x="5303625" y="38137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pic>
        <p:nvPicPr>
          <p:cNvPr id="485" name="Google Shape;485;p65"/>
          <p:cNvPicPr preferRelativeResize="0"/>
          <p:nvPr/>
        </p:nvPicPr>
        <p:blipFill rotWithShape="1">
          <a:blip r:embed="rId6">
            <a:alphaModFix/>
          </a:blip>
          <a:srcRect/>
          <a:stretch/>
        </p:blipFill>
        <p:spPr>
          <a:xfrm>
            <a:off x="5313600" y="1789425"/>
            <a:ext cx="657999" cy="710399"/>
          </a:xfrm>
          <a:prstGeom prst="rect">
            <a:avLst/>
          </a:prstGeom>
          <a:noFill/>
          <a:ln>
            <a:noFill/>
          </a:ln>
        </p:spPr>
      </p:pic>
      <p:sp>
        <p:nvSpPr>
          <p:cNvPr id="486" name="Google Shape;486;p65"/>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Help ons met het sparen voor een #insectenhotel! </a:t>
            </a:r>
            <a:r>
              <a:rPr lang="nl" sz="887">
                <a:solidFill>
                  <a:srgbClr val="222222"/>
                </a:solidFill>
                <a:highlight>
                  <a:schemeClr val="lt1"/>
                </a:highlight>
                <a:latin typeface="Nunito"/>
                <a:ea typeface="Nunito"/>
                <a:cs typeface="Nunito"/>
                <a:sym typeface="Nunito"/>
              </a:rPr>
              <a:t>🐝</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Wist je dat insectenhotels een geweldige manier zijn om biodiversiteit te bevorderen? Ze zijn ook een leuke en educatieve toevoeging aan ons groene schoolplein.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rgbClr val="FFFFFF"/>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487" name="Google Shape;487;p65"/>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Insectenhotel (klaar)</a:t>
            </a:r>
            <a:endParaRPr/>
          </a:p>
        </p:txBody>
      </p:sp>
      <p:pic>
        <p:nvPicPr>
          <p:cNvPr id="488" name="Google Shape;488;p65"/>
          <p:cNvPicPr preferRelativeResize="0"/>
          <p:nvPr/>
        </p:nvPicPr>
        <p:blipFill>
          <a:blip r:embed="rId7">
            <a:alphaModFix/>
          </a:blip>
          <a:stretch>
            <a:fillRect/>
          </a:stretch>
        </p:blipFill>
        <p:spPr>
          <a:xfrm>
            <a:off x="5897150" y="1706013"/>
            <a:ext cx="1999500" cy="2004600"/>
          </a:xfrm>
          <a:prstGeom prst="ellipse">
            <a:avLst/>
          </a:prstGeom>
          <a:noFill/>
          <a:ln>
            <a:noFill/>
          </a:ln>
        </p:spPr>
      </p:pic>
      <p:pic>
        <p:nvPicPr>
          <p:cNvPr id="489" name="Google Shape;489;p65"/>
          <p:cNvPicPr preferRelativeResize="0"/>
          <p:nvPr/>
        </p:nvPicPr>
        <p:blipFill rotWithShape="1">
          <a:blip r:embed="rId8">
            <a:alphaModFix/>
          </a:blip>
          <a:srcRect l="13043" b="10570"/>
          <a:stretch/>
        </p:blipFill>
        <p:spPr>
          <a:xfrm flipH="1">
            <a:off x="6989549" y="2650500"/>
            <a:ext cx="1524051" cy="17005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6"/>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12</a:t>
            </a:fld>
            <a:endParaRPr/>
          </a:p>
        </p:txBody>
      </p:sp>
      <p:sp>
        <p:nvSpPr>
          <p:cNvPr id="495" name="Google Shape;495;p66"/>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6" name="Google Shape;496;p66"/>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497" name="Google Shape;497;p66"/>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498" name="Google Shape;498;p66"/>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499" name="Google Shape;499;p66"/>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Zwerfkei!</a:t>
            </a:r>
            <a:endParaRPr sz="100"/>
          </a:p>
        </p:txBody>
      </p:sp>
      <p:sp>
        <p:nvSpPr>
          <p:cNvPr id="500" name="Google Shape;500;p66"/>
          <p:cNvSpPr txBox="1"/>
          <p:nvPr/>
        </p:nvSpPr>
        <p:spPr>
          <a:xfrm>
            <a:off x="5379825" y="37375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sp>
        <p:nvSpPr>
          <p:cNvPr id="501" name="Google Shape;501;p66"/>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Bokje springen, erop zitten, je erachter verstoppen, erop gaan staan, onze kinderen kunnen vast honderd duizend manieren bedenken hoe je een zwerfkei kan gebruiken. Een zwerfkei is daarom onmisbaar op ons groene schoolplein. </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We willen de zwerfkei ook leuk combineren met andere speelelementen zoals [hebben jullie al speelelementen?] waardoor er een soort balanceer- of springparcours ontstaat.</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chemeClr val="lt1"/>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502" name="Google Shape;502;p66"/>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Zwerfkei (klaar)</a:t>
            </a:r>
            <a:endParaRPr/>
          </a:p>
        </p:txBody>
      </p:sp>
      <p:pic>
        <p:nvPicPr>
          <p:cNvPr id="503" name="Google Shape;503;p66"/>
          <p:cNvPicPr preferRelativeResize="0"/>
          <p:nvPr/>
        </p:nvPicPr>
        <p:blipFill rotWithShape="1">
          <a:blip r:embed="rId6">
            <a:alphaModFix/>
          </a:blip>
          <a:srcRect/>
          <a:stretch/>
        </p:blipFill>
        <p:spPr>
          <a:xfrm>
            <a:off x="5309124" y="1865100"/>
            <a:ext cx="717675" cy="527175"/>
          </a:xfrm>
          <a:prstGeom prst="rect">
            <a:avLst/>
          </a:prstGeom>
          <a:noFill/>
          <a:ln>
            <a:noFill/>
          </a:ln>
        </p:spPr>
      </p:pic>
      <p:pic>
        <p:nvPicPr>
          <p:cNvPr id="504" name="Google Shape;504;p66"/>
          <p:cNvPicPr preferRelativeResize="0"/>
          <p:nvPr/>
        </p:nvPicPr>
        <p:blipFill rotWithShape="1">
          <a:blip r:embed="rId7">
            <a:alphaModFix/>
          </a:blip>
          <a:srcRect l="23283" r="10041"/>
          <a:stretch/>
        </p:blipFill>
        <p:spPr>
          <a:xfrm>
            <a:off x="5951850" y="1789289"/>
            <a:ext cx="1948500" cy="1948200"/>
          </a:xfrm>
          <a:prstGeom prst="ellipse">
            <a:avLst/>
          </a:prstGeom>
          <a:noFill/>
          <a:ln>
            <a:noFill/>
          </a:ln>
        </p:spPr>
      </p:pic>
      <p:pic>
        <p:nvPicPr>
          <p:cNvPr id="505" name="Google Shape;505;p66"/>
          <p:cNvPicPr preferRelativeResize="0"/>
          <p:nvPr/>
        </p:nvPicPr>
        <p:blipFill rotWithShape="1">
          <a:blip r:embed="rId8">
            <a:alphaModFix/>
          </a:blip>
          <a:srcRect/>
          <a:stretch/>
        </p:blipFill>
        <p:spPr>
          <a:xfrm>
            <a:off x="7654576" y="3278326"/>
            <a:ext cx="828322" cy="1077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67"/>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13</a:t>
            </a:fld>
            <a:endParaRPr/>
          </a:p>
        </p:txBody>
      </p:sp>
      <p:sp>
        <p:nvSpPr>
          <p:cNvPr id="511" name="Google Shape;511;p67"/>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2" name="Google Shape;512;p67"/>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513" name="Google Shape;513;p67"/>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514" name="Google Shape;514;p67"/>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515" name="Google Shape;515;p67"/>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Wilgentunnel!</a:t>
            </a:r>
            <a:endParaRPr sz="100"/>
          </a:p>
        </p:txBody>
      </p:sp>
      <p:sp>
        <p:nvSpPr>
          <p:cNvPr id="516" name="Google Shape;516;p67"/>
          <p:cNvSpPr txBox="1"/>
          <p:nvPr/>
        </p:nvSpPr>
        <p:spPr>
          <a:xfrm>
            <a:off x="5379825" y="3787575"/>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sp>
        <p:nvSpPr>
          <p:cNvPr id="517" name="Google Shape;517;p67"/>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Rennen en chillen in de wilgentunnel, dat willen onze kinderen!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Een wilgentunnel is leuk voor jong en oudere kinderen. Voor de kleinste is de groene tunnel spannend, maar door de open structuur niet eng.</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Het is een levende tunnel die bestaat uit gevlochten wilgenteentakken.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chemeClr val="lt1"/>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518" name="Google Shape;518;p67"/>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Wilgentunnel (klaar)</a:t>
            </a:r>
            <a:endParaRPr/>
          </a:p>
        </p:txBody>
      </p:sp>
      <p:pic>
        <p:nvPicPr>
          <p:cNvPr id="519" name="Google Shape;519;p67"/>
          <p:cNvPicPr preferRelativeResize="0"/>
          <p:nvPr/>
        </p:nvPicPr>
        <p:blipFill>
          <a:blip r:embed="rId6">
            <a:alphaModFix/>
          </a:blip>
          <a:stretch>
            <a:fillRect/>
          </a:stretch>
        </p:blipFill>
        <p:spPr>
          <a:xfrm>
            <a:off x="5820500" y="1764200"/>
            <a:ext cx="1948500" cy="1938300"/>
          </a:xfrm>
          <a:prstGeom prst="ellipse">
            <a:avLst/>
          </a:prstGeom>
          <a:noFill/>
          <a:ln>
            <a:noFill/>
          </a:ln>
        </p:spPr>
      </p:pic>
      <p:pic>
        <p:nvPicPr>
          <p:cNvPr id="520" name="Google Shape;520;p67"/>
          <p:cNvPicPr preferRelativeResize="0"/>
          <p:nvPr/>
        </p:nvPicPr>
        <p:blipFill rotWithShape="1">
          <a:blip r:embed="rId7">
            <a:alphaModFix/>
          </a:blip>
          <a:srcRect/>
          <a:stretch/>
        </p:blipFill>
        <p:spPr>
          <a:xfrm flipH="1">
            <a:off x="5242901" y="1793420"/>
            <a:ext cx="872125" cy="953631"/>
          </a:xfrm>
          <a:prstGeom prst="rect">
            <a:avLst/>
          </a:prstGeom>
          <a:noFill/>
          <a:ln>
            <a:noFill/>
          </a:ln>
        </p:spPr>
      </p:pic>
      <p:pic>
        <p:nvPicPr>
          <p:cNvPr id="521" name="Google Shape;521;p67"/>
          <p:cNvPicPr preferRelativeResize="0"/>
          <p:nvPr/>
        </p:nvPicPr>
        <p:blipFill rotWithShape="1">
          <a:blip r:embed="rId8">
            <a:alphaModFix/>
          </a:blip>
          <a:srcRect/>
          <a:stretch/>
        </p:blipFill>
        <p:spPr>
          <a:xfrm>
            <a:off x="7521592" y="3780198"/>
            <a:ext cx="898335" cy="572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68"/>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14</a:t>
            </a:fld>
            <a:endParaRPr/>
          </a:p>
        </p:txBody>
      </p:sp>
      <p:sp>
        <p:nvSpPr>
          <p:cNvPr id="527" name="Google Shape;527;p68"/>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8" name="Google Shape;528;p68"/>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529" name="Google Shape;529;p68"/>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530" name="Google Shape;530;p68"/>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531" name="Google Shape;531;p68"/>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Belevingspad!</a:t>
            </a:r>
            <a:endParaRPr sz="100"/>
          </a:p>
        </p:txBody>
      </p:sp>
      <p:sp>
        <p:nvSpPr>
          <p:cNvPr id="532" name="Google Shape;532;p68"/>
          <p:cNvSpPr txBox="1"/>
          <p:nvPr/>
        </p:nvSpPr>
        <p:spPr>
          <a:xfrm>
            <a:off x="5379825" y="37375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sp>
        <p:nvSpPr>
          <p:cNvPr id="533" name="Google Shape;533;p68"/>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Help ons aan een belevingspad! </a:t>
            </a:r>
            <a:r>
              <a:rPr lang="nl" sz="887">
                <a:solidFill>
                  <a:srgbClr val="222222"/>
                </a:solidFill>
                <a:highlight>
                  <a:schemeClr val="lt1"/>
                </a:highlight>
                <a:latin typeface="Nunito"/>
                <a:ea typeface="Nunito"/>
                <a:cs typeface="Nunito"/>
                <a:sym typeface="Nunito"/>
              </a:rPr>
              <a:t>👣</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Wij willen heel graag een belevingspad op ons schoolplein. Het belevingspad wordt ook wel het blote voeten pad genoemd en zit vol ontdekkingen. Het pad heeft verschillende typen ondergronden, planten en verstopplekken. </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chemeClr val="lt1"/>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534" name="Google Shape;534;p68"/>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Belevingspad (klaar)</a:t>
            </a:r>
            <a:endParaRPr/>
          </a:p>
        </p:txBody>
      </p:sp>
      <p:pic>
        <p:nvPicPr>
          <p:cNvPr id="535" name="Google Shape;535;p68"/>
          <p:cNvPicPr preferRelativeResize="0"/>
          <p:nvPr/>
        </p:nvPicPr>
        <p:blipFill rotWithShape="1">
          <a:blip r:embed="rId6">
            <a:alphaModFix/>
          </a:blip>
          <a:srcRect/>
          <a:stretch/>
        </p:blipFill>
        <p:spPr>
          <a:xfrm>
            <a:off x="5295250" y="1770276"/>
            <a:ext cx="610070" cy="572699"/>
          </a:xfrm>
          <a:prstGeom prst="rect">
            <a:avLst/>
          </a:prstGeom>
          <a:noFill/>
          <a:ln>
            <a:noFill/>
          </a:ln>
        </p:spPr>
      </p:pic>
      <p:pic>
        <p:nvPicPr>
          <p:cNvPr id="536" name="Google Shape;536;p68"/>
          <p:cNvPicPr preferRelativeResize="0"/>
          <p:nvPr/>
        </p:nvPicPr>
        <p:blipFill>
          <a:blip r:embed="rId7">
            <a:alphaModFix/>
          </a:blip>
          <a:stretch>
            <a:fillRect/>
          </a:stretch>
        </p:blipFill>
        <p:spPr>
          <a:xfrm>
            <a:off x="5831500" y="1699724"/>
            <a:ext cx="1948500" cy="1905300"/>
          </a:xfrm>
          <a:prstGeom prst="ellipse">
            <a:avLst/>
          </a:prstGeom>
          <a:noFill/>
          <a:ln>
            <a:noFill/>
          </a:ln>
        </p:spPr>
      </p:pic>
      <p:pic>
        <p:nvPicPr>
          <p:cNvPr id="537" name="Google Shape;537;p68"/>
          <p:cNvPicPr preferRelativeResize="0"/>
          <p:nvPr/>
        </p:nvPicPr>
        <p:blipFill rotWithShape="1">
          <a:blip r:embed="rId8">
            <a:alphaModFix/>
          </a:blip>
          <a:srcRect/>
          <a:stretch/>
        </p:blipFill>
        <p:spPr>
          <a:xfrm>
            <a:off x="7780004" y="2892773"/>
            <a:ext cx="642195" cy="1459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69"/>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15</a:t>
            </a:fld>
            <a:endParaRPr/>
          </a:p>
        </p:txBody>
      </p:sp>
      <p:sp>
        <p:nvSpPr>
          <p:cNvPr id="543" name="Google Shape;543;p69"/>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4" name="Google Shape;544;p69"/>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545" name="Google Shape;545;p69"/>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546" name="Google Shape;546;p69"/>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547" name="Google Shape;547;p69"/>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Voedselbosje!</a:t>
            </a:r>
            <a:endParaRPr sz="100"/>
          </a:p>
        </p:txBody>
      </p:sp>
      <p:sp>
        <p:nvSpPr>
          <p:cNvPr id="548" name="Google Shape;548;p69"/>
          <p:cNvSpPr txBox="1"/>
          <p:nvPr/>
        </p:nvSpPr>
        <p:spPr>
          <a:xfrm>
            <a:off x="5379825" y="37375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sp>
        <p:nvSpPr>
          <p:cNvPr id="549" name="Google Shape;549;p69"/>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dirty="0">
                <a:solidFill>
                  <a:srgbClr val="222222"/>
                </a:solidFill>
                <a:highlight>
                  <a:srgbClr val="FFFFFF"/>
                </a:highlight>
                <a:latin typeface="Nunito"/>
                <a:ea typeface="Nunito"/>
                <a:cs typeface="Nunito"/>
                <a:sym typeface="Nunito"/>
              </a:rPr>
              <a:t>📣 Wij willen graag een voedselbosje op het schoolplein </a:t>
            </a:r>
            <a:r>
              <a:rPr lang="nl" sz="887" dirty="0">
                <a:solidFill>
                  <a:srgbClr val="222222"/>
                </a:solidFill>
                <a:highlight>
                  <a:schemeClr val="lt1"/>
                </a:highlight>
                <a:latin typeface="Nunito"/>
                <a:ea typeface="Nunito"/>
                <a:cs typeface="Nunito"/>
                <a:sym typeface="Nunito"/>
              </a:rPr>
              <a:t>🦋</a:t>
            </a:r>
            <a:endParaRPr sz="887" dirty="0">
              <a:solidFill>
                <a:srgbClr val="222222"/>
              </a:solidFill>
              <a:highlight>
                <a:schemeClr val="lt1"/>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chemeClr val="lt1"/>
                </a:highlight>
                <a:latin typeface="Nunito"/>
                <a:ea typeface="Nunito"/>
                <a:cs typeface="Nunito"/>
                <a:sym typeface="Nunito"/>
              </a:rPr>
              <a:t>Een voedselbosje bestaat uit verschillende planten en stimuleert de biodiversiteit van het schoolplein en de omgeving. De diversiteit aan groen biedt insecten en vogels een veilige plek om te verstoppen en/of zich voort te planten. Het voedselbosje brengt natuurbeleving voor de kinderen dichterbij. Een voedselbosje heeft een positief effect op de gezondheid: meer natuur in op en rondom het schoolplein, kan zorgen voor minder stress.</a:t>
            </a:r>
            <a:endParaRPr sz="887" dirty="0">
              <a:solidFill>
                <a:srgbClr val="222222"/>
              </a:solidFill>
              <a:highlight>
                <a:schemeClr val="lt1"/>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chemeClr val="lt1"/>
                </a:highlight>
                <a:latin typeface="Nunito"/>
                <a:ea typeface="Nunito"/>
                <a:cs typeface="Nunito"/>
                <a:sym typeface="Nunito"/>
              </a:rPr>
              <a:t>💪🏼 Helpen jullie mee? Breng al je (huis)textiel naar de #textielcontainer op school!</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dirty="0">
                <a:solidFill>
                  <a:srgbClr val="222222"/>
                </a:solidFill>
                <a:highlight>
                  <a:schemeClr val="lt1"/>
                </a:highlight>
                <a:latin typeface="Nunito"/>
                <a:ea typeface="Nunito"/>
                <a:cs typeface="Nunito"/>
                <a:sym typeface="Nunito"/>
              </a:rPr>
              <a:t>Bekijk onze actuele puntenstand op [LINK]</a:t>
            </a:r>
            <a:endParaRPr sz="887" dirty="0">
              <a:solidFill>
                <a:srgbClr val="222222"/>
              </a:solidFill>
              <a:highlight>
                <a:srgbClr val="FFFFFF"/>
              </a:highlight>
              <a:latin typeface="Nunito"/>
              <a:ea typeface="Nunito"/>
              <a:cs typeface="Nunito"/>
              <a:sym typeface="Nunito"/>
            </a:endParaRPr>
          </a:p>
        </p:txBody>
      </p:sp>
      <p:sp>
        <p:nvSpPr>
          <p:cNvPr id="550" name="Google Shape;550;p69"/>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Voedselbosje</a:t>
            </a:r>
            <a:endParaRPr/>
          </a:p>
        </p:txBody>
      </p:sp>
      <p:pic>
        <p:nvPicPr>
          <p:cNvPr id="551" name="Google Shape;551;p69"/>
          <p:cNvPicPr preferRelativeResize="0"/>
          <p:nvPr/>
        </p:nvPicPr>
        <p:blipFill rotWithShape="1">
          <a:blip r:embed="rId6">
            <a:alphaModFix/>
          </a:blip>
          <a:srcRect/>
          <a:stretch/>
        </p:blipFill>
        <p:spPr>
          <a:xfrm>
            <a:off x="7640050" y="3405150"/>
            <a:ext cx="842850" cy="886976"/>
          </a:xfrm>
          <a:prstGeom prst="rect">
            <a:avLst/>
          </a:prstGeom>
          <a:noFill/>
          <a:ln>
            <a:noFill/>
          </a:ln>
        </p:spPr>
      </p:pic>
      <p:pic>
        <p:nvPicPr>
          <p:cNvPr id="552" name="Google Shape;552;p69"/>
          <p:cNvPicPr preferRelativeResize="0"/>
          <p:nvPr/>
        </p:nvPicPr>
        <p:blipFill rotWithShape="1">
          <a:blip r:embed="rId7">
            <a:alphaModFix/>
          </a:blip>
          <a:srcRect/>
          <a:stretch/>
        </p:blipFill>
        <p:spPr>
          <a:xfrm>
            <a:off x="5359976" y="1960099"/>
            <a:ext cx="586902" cy="7713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0"/>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16</a:t>
            </a:fld>
            <a:endParaRPr/>
          </a:p>
        </p:txBody>
      </p:sp>
      <p:sp>
        <p:nvSpPr>
          <p:cNvPr id="558" name="Google Shape;558;p70"/>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9" name="Google Shape;559;p70"/>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560" name="Google Shape;560;p70"/>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561" name="Google Shape;561;p70"/>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562" name="Google Shape;562;p70"/>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Moestuinbak!</a:t>
            </a:r>
            <a:endParaRPr sz="100"/>
          </a:p>
        </p:txBody>
      </p:sp>
      <p:sp>
        <p:nvSpPr>
          <p:cNvPr id="563" name="Google Shape;563;p70"/>
          <p:cNvSpPr txBox="1"/>
          <p:nvPr/>
        </p:nvSpPr>
        <p:spPr>
          <a:xfrm>
            <a:off x="5379825" y="37375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sp>
        <p:nvSpPr>
          <p:cNvPr id="564" name="Google Shape;564;p70"/>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Wat is nou leuker dan je eigen groenten te zaaien en vervolgens te zien groeien tot een volwassen plant? Wij sparen via @waste2green.nl voor een moestuinbak bij ons op school. De moestuinbak zal door de kinderen zelf worden onderhouden. 🍓🥕🥒</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Door zelf de moestuinbak te onderhouden leren de kinderen over de herkomst van hun groenten.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chemeClr val="lt1"/>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565" name="Google Shape;565;p70"/>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Moestuinbak</a:t>
            </a:r>
            <a:endParaRPr/>
          </a:p>
        </p:txBody>
      </p:sp>
      <p:pic>
        <p:nvPicPr>
          <p:cNvPr id="566" name="Google Shape;566;p70"/>
          <p:cNvPicPr preferRelativeResize="0"/>
          <p:nvPr/>
        </p:nvPicPr>
        <p:blipFill rotWithShape="1">
          <a:blip r:embed="rId6">
            <a:alphaModFix/>
          </a:blip>
          <a:srcRect/>
          <a:stretch/>
        </p:blipFill>
        <p:spPr>
          <a:xfrm>
            <a:off x="7667900" y="3612600"/>
            <a:ext cx="784675" cy="731725"/>
          </a:xfrm>
          <a:prstGeom prst="rect">
            <a:avLst/>
          </a:prstGeom>
          <a:noFill/>
          <a:ln>
            <a:noFill/>
          </a:ln>
        </p:spPr>
      </p:pic>
      <p:pic>
        <p:nvPicPr>
          <p:cNvPr id="567" name="Google Shape;567;p70"/>
          <p:cNvPicPr preferRelativeResize="0"/>
          <p:nvPr/>
        </p:nvPicPr>
        <p:blipFill rotWithShape="1">
          <a:blip r:embed="rId7">
            <a:alphaModFix/>
          </a:blip>
          <a:srcRect/>
          <a:stretch/>
        </p:blipFill>
        <p:spPr>
          <a:xfrm>
            <a:off x="5385499" y="1746875"/>
            <a:ext cx="626907" cy="824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71"/>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17</a:t>
            </a:fld>
            <a:endParaRPr/>
          </a:p>
        </p:txBody>
      </p:sp>
      <p:sp>
        <p:nvSpPr>
          <p:cNvPr id="573" name="Google Shape;573;p71"/>
          <p:cNvSpPr/>
          <p:nvPr/>
        </p:nvSpPr>
        <p:spPr>
          <a:xfrm>
            <a:off x="5242900" y="1111025"/>
            <a:ext cx="3240000" cy="32436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4" name="Google Shape;574;p71"/>
          <p:cNvPicPr preferRelativeResize="0"/>
          <p:nvPr/>
        </p:nvPicPr>
        <p:blipFill rotWithShape="1">
          <a:blip r:embed="rId3">
            <a:alphaModFix/>
          </a:blip>
          <a:srcRect l="38187" t="4445" r="-1643" b="16876"/>
          <a:stretch/>
        </p:blipFill>
        <p:spPr>
          <a:xfrm rot="5400000" flipH="1">
            <a:off x="5496800" y="2648325"/>
            <a:ext cx="1459551" cy="1948450"/>
          </a:xfrm>
          <a:prstGeom prst="rect">
            <a:avLst/>
          </a:prstGeom>
          <a:noFill/>
          <a:ln>
            <a:noFill/>
          </a:ln>
        </p:spPr>
      </p:pic>
      <p:pic>
        <p:nvPicPr>
          <p:cNvPr id="575" name="Google Shape;575;p71"/>
          <p:cNvPicPr preferRelativeResize="0"/>
          <p:nvPr/>
        </p:nvPicPr>
        <p:blipFill rotWithShape="1">
          <a:blip r:embed="rId4">
            <a:alphaModFix/>
          </a:blip>
          <a:srcRect l="45388" t="-6112" b="31015"/>
          <a:stretch/>
        </p:blipFill>
        <p:spPr>
          <a:xfrm rot="-5400000">
            <a:off x="7251637" y="3119763"/>
            <a:ext cx="1067925" cy="1394599"/>
          </a:xfrm>
          <a:prstGeom prst="rect">
            <a:avLst/>
          </a:prstGeom>
          <a:noFill/>
          <a:ln>
            <a:noFill/>
          </a:ln>
        </p:spPr>
      </p:pic>
      <p:pic>
        <p:nvPicPr>
          <p:cNvPr id="576" name="Google Shape;576;p71"/>
          <p:cNvPicPr preferRelativeResize="0"/>
          <p:nvPr/>
        </p:nvPicPr>
        <p:blipFill rotWithShape="1">
          <a:blip r:embed="rId5">
            <a:alphaModFix/>
          </a:blip>
          <a:srcRect t="43738" r="39733"/>
          <a:stretch/>
        </p:blipFill>
        <p:spPr>
          <a:xfrm>
            <a:off x="7162724" y="1111025"/>
            <a:ext cx="1320175" cy="1170426"/>
          </a:xfrm>
          <a:prstGeom prst="rect">
            <a:avLst/>
          </a:prstGeom>
          <a:noFill/>
          <a:ln>
            <a:noFill/>
          </a:ln>
        </p:spPr>
      </p:pic>
      <p:sp>
        <p:nvSpPr>
          <p:cNvPr id="577" name="Google Shape;577;p71"/>
          <p:cNvSpPr txBox="1"/>
          <p:nvPr/>
        </p:nvSpPr>
        <p:spPr>
          <a:xfrm>
            <a:off x="5379825" y="1254325"/>
            <a:ext cx="1964100" cy="4248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000">
                <a:solidFill>
                  <a:srgbClr val="FFFFFF"/>
                </a:solidFill>
                <a:latin typeface="Exo 2 Black"/>
                <a:ea typeface="Exo 2 Black"/>
                <a:cs typeface="Exo 2 Black"/>
                <a:sym typeface="Exo 2 Black"/>
              </a:rPr>
              <a:t>Wij sparen voor een: </a:t>
            </a:r>
            <a:r>
              <a:rPr lang="nl" sz="1600">
                <a:solidFill>
                  <a:srgbClr val="FFFFFF"/>
                </a:solidFill>
                <a:latin typeface="Exo 2 Black"/>
                <a:ea typeface="Exo 2 Black"/>
                <a:cs typeface="Exo 2 Black"/>
                <a:sym typeface="Exo 2 Black"/>
              </a:rPr>
              <a:t>Regenton!</a:t>
            </a:r>
            <a:endParaRPr sz="100"/>
          </a:p>
        </p:txBody>
      </p:sp>
      <p:sp>
        <p:nvSpPr>
          <p:cNvPr id="578" name="Google Shape;578;p71"/>
          <p:cNvSpPr txBox="1"/>
          <p:nvPr/>
        </p:nvSpPr>
        <p:spPr>
          <a:xfrm>
            <a:off x="5379825" y="3737500"/>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We hebben x punten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nodig. Helpen jullie mee?</a:t>
            </a:r>
            <a:endParaRPr sz="1000">
              <a:solidFill>
                <a:srgbClr val="3D3D3D"/>
              </a:solidFill>
              <a:latin typeface="Poppins Medium"/>
              <a:ea typeface="Poppins Medium"/>
              <a:cs typeface="Poppins Medium"/>
              <a:sym typeface="Poppins Medium"/>
            </a:endParaRPr>
          </a:p>
        </p:txBody>
      </p:sp>
      <p:sp>
        <p:nvSpPr>
          <p:cNvPr id="579" name="Google Shape;579;p71"/>
          <p:cNvSpPr txBox="1"/>
          <p:nvPr/>
        </p:nvSpPr>
        <p:spPr>
          <a:xfrm>
            <a:off x="694875" y="2000700"/>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Rennen en chillen in de wilgentunnel, dat willen onze kinderen!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Een wilgentunnel is leuk voor jong en oudere kinderen. Voor de kleinste is de groene tunnel spannend, maar door de open structuur niet eng.</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Het is een levende tunnel die bestaat uit gevlochten wilgenteentakken.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chemeClr val="lt1"/>
                </a:highlight>
                <a:latin typeface="Nunito"/>
                <a:ea typeface="Nunito"/>
                <a:cs typeface="Nunito"/>
                <a:sym typeface="Nunito"/>
              </a:rPr>
              <a:t>💪🏼 Helpen jullie mee? Breng al je (huis)textiel naar de #textielcontainer op school!</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chemeClr val="lt1"/>
                </a:highlight>
                <a:latin typeface="Nunito"/>
                <a:ea typeface="Nunito"/>
                <a:cs typeface="Nunito"/>
                <a:sym typeface="Nunito"/>
              </a:rPr>
              <a:t>Bekijk onze actuele puntenstand op [LINK]</a:t>
            </a:r>
            <a:endParaRPr sz="887">
              <a:solidFill>
                <a:srgbClr val="222222"/>
              </a:solidFill>
              <a:highlight>
                <a:srgbClr val="FFFFFF"/>
              </a:highlight>
              <a:latin typeface="Nunito"/>
              <a:ea typeface="Nunito"/>
              <a:cs typeface="Nunito"/>
              <a:sym typeface="Nunito"/>
            </a:endParaRPr>
          </a:p>
        </p:txBody>
      </p:sp>
      <p:sp>
        <p:nvSpPr>
          <p:cNvPr id="580" name="Google Shape;580;p71"/>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Regenton</a:t>
            </a:r>
            <a:endParaRPr/>
          </a:p>
        </p:txBody>
      </p:sp>
      <p:pic>
        <p:nvPicPr>
          <p:cNvPr id="581" name="Google Shape;581;p71"/>
          <p:cNvPicPr preferRelativeResize="0"/>
          <p:nvPr/>
        </p:nvPicPr>
        <p:blipFill rotWithShape="1">
          <a:blip r:embed="rId6">
            <a:alphaModFix/>
          </a:blip>
          <a:srcRect/>
          <a:stretch/>
        </p:blipFill>
        <p:spPr>
          <a:xfrm>
            <a:off x="5309113" y="1865100"/>
            <a:ext cx="779669" cy="572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72"/>
          <p:cNvSpPr txBox="1">
            <a:spLocks noGrp="1"/>
          </p:cNvSpPr>
          <p:nvPr>
            <p:ph type="title"/>
          </p:nvPr>
        </p:nvSpPr>
        <p:spPr>
          <a:xfrm>
            <a:off x="793400" y="1864000"/>
            <a:ext cx="7341300" cy="108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nl"/>
              <a:t>Thema 3: Kennis delen over Groen en textiel</a:t>
            </a:r>
            <a:endParaRPr/>
          </a:p>
        </p:txBody>
      </p:sp>
      <p:sp>
        <p:nvSpPr>
          <p:cNvPr id="587" name="Google Shape;587;p72"/>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73"/>
          <p:cNvSpPr txBox="1">
            <a:spLocks noGrp="1"/>
          </p:cNvSpPr>
          <p:nvPr>
            <p:ph type="title"/>
          </p:nvPr>
        </p:nvSpPr>
        <p:spPr>
          <a:xfrm>
            <a:off x="793400" y="1864000"/>
            <a:ext cx="7341300" cy="1087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nl"/>
              <a:t>Thema 4: Tijd van het jaar</a:t>
            </a:r>
            <a:endParaRPr/>
          </a:p>
        </p:txBody>
      </p:sp>
      <p:sp>
        <p:nvSpPr>
          <p:cNvPr id="593" name="Google Shape;593;p73"/>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6"/>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Inhoudsopgave - thema’s </a:t>
            </a:r>
            <a:endParaRPr/>
          </a:p>
        </p:txBody>
      </p:sp>
      <p:sp>
        <p:nvSpPr>
          <p:cNvPr id="393" name="Google Shape;393;p56"/>
          <p:cNvSpPr txBox="1">
            <a:spLocks noGrp="1"/>
          </p:cNvSpPr>
          <p:nvPr>
            <p:ph type="body" idx="1"/>
          </p:nvPr>
        </p:nvSpPr>
        <p:spPr>
          <a:xfrm>
            <a:off x="583850" y="1152475"/>
            <a:ext cx="80592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nl" dirty="0"/>
              <a:t>Alle posts zijn gerelateerd aan een thema:</a:t>
            </a:r>
            <a:endParaRPr dirty="0"/>
          </a:p>
          <a:p>
            <a:pPr marL="457200" lvl="0" indent="-342900" algn="l" rtl="0">
              <a:lnSpc>
                <a:spcPct val="150000"/>
              </a:lnSpc>
              <a:spcBef>
                <a:spcPts val="1200"/>
              </a:spcBef>
              <a:spcAft>
                <a:spcPts val="0"/>
              </a:spcAft>
              <a:buSzPts val="1800"/>
              <a:buAutoNum type="arabicPeriod"/>
            </a:pPr>
            <a:r>
              <a:rPr lang="nl" u="sng" dirty="0">
                <a:solidFill>
                  <a:schemeClr val="hlink"/>
                </a:solidFill>
                <a:hlinkClick r:id="rId3" action="ppaction://hlinksldjump"/>
              </a:rPr>
              <a:t>Nieuwe deelnemer</a:t>
            </a:r>
            <a:endParaRPr dirty="0"/>
          </a:p>
          <a:p>
            <a:pPr marL="457200" lvl="0" indent="-342900" algn="l" rtl="0">
              <a:lnSpc>
                <a:spcPct val="150000"/>
              </a:lnSpc>
              <a:spcBef>
                <a:spcPts val="0"/>
              </a:spcBef>
              <a:spcAft>
                <a:spcPts val="0"/>
              </a:spcAft>
              <a:buSzPts val="1800"/>
              <a:buAutoNum type="arabicPeriod"/>
            </a:pPr>
            <a:r>
              <a:rPr lang="nl" u="sng" dirty="0">
                <a:solidFill>
                  <a:schemeClr val="hlink"/>
                </a:solidFill>
                <a:hlinkClick r:id="rId4" action="ppaction://hlinksldjump"/>
              </a:rPr>
              <a:t>Groendoelen</a:t>
            </a:r>
            <a:endParaRPr dirty="0"/>
          </a:p>
          <a:p>
            <a:pPr marL="457200" lvl="0" indent="-342900" algn="l" rtl="0">
              <a:lnSpc>
                <a:spcPct val="150000"/>
              </a:lnSpc>
              <a:spcBef>
                <a:spcPts val="0"/>
              </a:spcBef>
              <a:spcAft>
                <a:spcPts val="0"/>
              </a:spcAft>
              <a:buSzPts val="1800"/>
              <a:buAutoNum type="arabicPeriod"/>
            </a:pPr>
            <a:r>
              <a:rPr lang="nl" u="sng" dirty="0">
                <a:solidFill>
                  <a:schemeClr val="hlink"/>
                </a:solidFill>
                <a:hlinkClick r:id="rId5" action="ppaction://hlinksldjump"/>
              </a:rPr>
              <a:t>Kennis delen over Groen en Textiel</a:t>
            </a:r>
            <a:endParaRPr dirty="0"/>
          </a:p>
          <a:p>
            <a:pPr marL="457200" lvl="0" indent="-342900" algn="l" rtl="0">
              <a:lnSpc>
                <a:spcPct val="150000"/>
              </a:lnSpc>
              <a:spcBef>
                <a:spcPts val="0"/>
              </a:spcBef>
              <a:spcAft>
                <a:spcPts val="0"/>
              </a:spcAft>
              <a:buSzPts val="1800"/>
              <a:buAutoNum type="arabicPeriod"/>
            </a:pPr>
            <a:r>
              <a:rPr lang="nl" u="sng" dirty="0">
                <a:solidFill>
                  <a:schemeClr val="hlink"/>
                </a:solidFill>
                <a:hlinkClick r:id="rId6" action="ppaction://hlinksldjump"/>
              </a:rPr>
              <a:t>Tijd van het jaar</a:t>
            </a:r>
            <a:endParaRPr dirty="0"/>
          </a:p>
          <a:p>
            <a:pPr marL="0" lvl="0" indent="0" algn="l" rtl="0">
              <a:spcBef>
                <a:spcPts val="1200"/>
              </a:spcBef>
              <a:spcAft>
                <a:spcPts val="0"/>
              </a:spcAft>
              <a:buNone/>
            </a:pPr>
            <a:endParaRPr dirty="0"/>
          </a:p>
          <a:p>
            <a:pPr marL="0" lvl="0" indent="0" algn="l" rtl="0">
              <a:spcBef>
                <a:spcPts val="1200"/>
              </a:spcBef>
              <a:spcAft>
                <a:spcPts val="1200"/>
              </a:spcAft>
              <a:buNone/>
            </a:pPr>
            <a:r>
              <a:rPr lang="nl" dirty="0"/>
              <a:t>Bekijk ook </a:t>
            </a:r>
            <a:r>
              <a:rPr lang="nl" u="sng" dirty="0">
                <a:solidFill>
                  <a:schemeClr val="hlink"/>
                </a:solidFill>
                <a:hlinkClick r:id="rId7" action="ppaction://hlinksldjump"/>
              </a:rPr>
              <a:t>Vrij te gebruiken iconen</a:t>
            </a:r>
            <a:r>
              <a:rPr lang="nl" dirty="0"/>
              <a:t>.</a:t>
            </a:r>
            <a:endParaRPr dirty="0"/>
          </a:p>
        </p:txBody>
      </p:sp>
      <p:sp>
        <p:nvSpPr>
          <p:cNvPr id="394" name="Google Shape;394;p56"/>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74"/>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20</a:t>
            </a:fld>
            <a:endParaRPr/>
          </a:p>
        </p:txBody>
      </p:sp>
      <p:sp>
        <p:nvSpPr>
          <p:cNvPr id="599" name="Google Shape;599;p74"/>
          <p:cNvSpPr txBox="1"/>
          <p:nvPr/>
        </p:nvSpPr>
        <p:spPr>
          <a:xfrm>
            <a:off x="704325" y="1802425"/>
            <a:ext cx="3540300" cy="2317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dirty="0">
                <a:solidFill>
                  <a:srgbClr val="222222"/>
                </a:solidFill>
                <a:highlight>
                  <a:srgbClr val="FFFFFF"/>
                </a:highlight>
                <a:latin typeface="Nunito"/>
                <a:ea typeface="Nunito"/>
                <a:cs typeface="Nunito"/>
                <a:sym typeface="Nunito"/>
              </a:rPr>
              <a:t>📣 Help ons een #insectenhotel te winnen! </a:t>
            </a:r>
            <a:r>
              <a:rPr lang="nl" sz="887" dirty="0">
                <a:solidFill>
                  <a:srgbClr val="222222"/>
                </a:solidFill>
                <a:highlight>
                  <a:schemeClr val="lt1"/>
                </a:highlight>
                <a:latin typeface="Nunito"/>
                <a:ea typeface="Nunito"/>
                <a:cs typeface="Nunito"/>
                <a:sym typeface="Nunito"/>
              </a:rPr>
              <a:t>🐝</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rgbClr val="FFFFFF"/>
                </a:highlight>
                <a:latin typeface="Nunito"/>
                <a:ea typeface="Nunito"/>
                <a:cs typeface="Nunito"/>
                <a:sym typeface="Nunito"/>
              </a:rPr>
              <a:t>Van 15 mei t/m 16 juni doen wij mee aan de #Textiel Challenge, georganiseerd door </a:t>
            </a:r>
            <a:r>
              <a:rPr lang="nl" sz="887" dirty="0">
                <a:solidFill>
                  <a:srgbClr val="222222"/>
                </a:solidFill>
                <a:highlight>
                  <a:schemeClr val="lt1"/>
                </a:highlight>
                <a:latin typeface="Nunito"/>
                <a:ea typeface="Nunito"/>
                <a:cs typeface="Nunito"/>
                <a:sym typeface="Nunito"/>
              </a:rPr>
              <a:t>@waste2green.nl.</a:t>
            </a:r>
            <a:r>
              <a:rPr lang="nl" sz="887" dirty="0">
                <a:solidFill>
                  <a:srgbClr val="222222"/>
                </a:solidFill>
                <a:highlight>
                  <a:srgbClr val="FFFFFF"/>
                </a:highlight>
                <a:latin typeface="Nunito"/>
                <a:ea typeface="Nunito"/>
                <a:cs typeface="Nunito"/>
                <a:sym typeface="Nunito"/>
              </a:rPr>
              <a:t> Iedere kg textiel die wij inzamelen telt mee.</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chemeClr val="lt1"/>
                </a:highlight>
                <a:latin typeface="Nunito"/>
                <a:ea typeface="Nunito"/>
                <a:cs typeface="Nunito"/>
                <a:sym typeface="Nunito"/>
              </a:rPr>
              <a:t>💪🏼 Helpen jullie mee? Breng al je (huis)textiel naar de #textielcontainer op school!</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rgbClr val="FFFFFF"/>
                </a:highlight>
                <a:latin typeface="Nunito"/>
                <a:ea typeface="Nunito"/>
                <a:cs typeface="Nunito"/>
                <a:sym typeface="Nunito"/>
              </a:rPr>
              <a:t>Bekijk de actuele tussenstand op </a:t>
            </a:r>
            <a:r>
              <a:rPr lang="nl" sz="887" u="sng" dirty="0">
                <a:solidFill>
                  <a:schemeClr val="hlink"/>
                </a:solidFill>
                <a:highlight>
                  <a:srgbClr val="FFFFFF"/>
                </a:highlight>
                <a:latin typeface="Nunito"/>
                <a:ea typeface="Nunito"/>
                <a:cs typeface="Nunito"/>
                <a:sym typeface="Nunito"/>
                <a:hlinkClick r:id="rId3"/>
              </a:rPr>
              <a:t>waste2green.nl/textiel-challenge</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dirty="0">
                <a:solidFill>
                  <a:srgbClr val="222222"/>
                </a:solidFill>
                <a:highlight>
                  <a:schemeClr val="lt1"/>
                </a:highlight>
                <a:latin typeface="Nunito"/>
                <a:ea typeface="Nunito"/>
                <a:cs typeface="Nunito"/>
                <a:sym typeface="Nunito"/>
              </a:rPr>
              <a:t>Ps. Naast het insectenhotel tellen de gespaarde kg’s ook mee in ons reguliere spaarsaldo, waarmee we ons plein kunnen vergroenen.</a:t>
            </a:r>
            <a:endParaRPr sz="887" dirty="0">
              <a:solidFill>
                <a:srgbClr val="222222"/>
              </a:solidFill>
              <a:highlight>
                <a:srgbClr val="FFFFFF"/>
              </a:highlight>
              <a:latin typeface="Nunito"/>
              <a:ea typeface="Nunito"/>
              <a:cs typeface="Nunito"/>
              <a:sym typeface="Nunito"/>
            </a:endParaRPr>
          </a:p>
        </p:txBody>
      </p:sp>
      <p:sp>
        <p:nvSpPr>
          <p:cNvPr id="600" name="Google Shape;600;p74"/>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nl"/>
              <a:t>School App &amp; Social-media post</a:t>
            </a:r>
            <a:endParaRPr/>
          </a:p>
        </p:txBody>
      </p:sp>
      <p:pic>
        <p:nvPicPr>
          <p:cNvPr id="601" name="Google Shape;601;p74"/>
          <p:cNvPicPr preferRelativeResize="0"/>
          <p:nvPr/>
        </p:nvPicPr>
        <p:blipFill>
          <a:blip r:embed="rId4">
            <a:alphaModFix/>
          </a:blip>
          <a:stretch>
            <a:fillRect/>
          </a:stretch>
        </p:blipFill>
        <p:spPr>
          <a:xfrm>
            <a:off x="5319650" y="920950"/>
            <a:ext cx="3198675" cy="3198675"/>
          </a:xfrm>
          <a:prstGeom prst="rect">
            <a:avLst/>
          </a:prstGeom>
          <a:noFill/>
          <a:ln>
            <a:noFill/>
          </a:ln>
        </p:spPr>
      </p:pic>
      <p:sp>
        <p:nvSpPr>
          <p:cNvPr id="602" name="Google Shape;602;p74"/>
          <p:cNvSpPr txBox="1"/>
          <p:nvPr/>
        </p:nvSpPr>
        <p:spPr>
          <a:xfrm>
            <a:off x="5412950" y="999775"/>
            <a:ext cx="1964100" cy="5652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700" b="0" i="0" u="none" strike="noStrike" cap="none">
                <a:solidFill>
                  <a:srgbClr val="FFFFFF"/>
                </a:solidFill>
                <a:latin typeface="Exo 2 Black"/>
                <a:ea typeface="Exo 2 Black"/>
                <a:cs typeface="Exo 2 Black"/>
                <a:sym typeface="Exo 2 Black"/>
              </a:rPr>
              <a:t>Textiel Challenge</a:t>
            </a:r>
            <a:endParaRPr sz="100"/>
          </a:p>
          <a:p>
            <a:pPr marL="0" marR="0" lvl="0" indent="0" algn="l" rtl="0">
              <a:lnSpc>
                <a:spcPct val="116000"/>
              </a:lnSpc>
              <a:spcBef>
                <a:spcPts val="0"/>
              </a:spcBef>
              <a:spcAft>
                <a:spcPts val="0"/>
              </a:spcAft>
              <a:buNone/>
            </a:pPr>
            <a:r>
              <a:rPr lang="nl" sz="1700" b="0" i="0" u="none" strike="noStrike" cap="none">
                <a:solidFill>
                  <a:srgbClr val="FFFFFF"/>
                </a:solidFill>
                <a:latin typeface="Exo 2 Black"/>
                <a:ea typeface="Exo 2 Black"/>
                <a:cs typeface="Exo 2 Black"/>
                <a:sym typeface="Exo 2 Black"/>
              </a:rPr>
              <a:t>mei-juni 2023</a:t>
            </a:r>
            <a:endParaRPr sz="100"/>
          </a:p>
        </p:txBody>
      </p:sp>
      <p:sp>
        <p:nvSpPr>
          <p:cNvPr id="603" name="Google Shape;603;p74"/>
          <p:cNvSpPr/>
          <p:nvPr/>
        </p:nvSpPr>
        <p:spPr>
          <a:xfrm>
            <a:off x="5749175" y="1629576"/>
            <a:ext cx="2081581" cy="1950476"/>
          </a:xfrm>
          <a:custGeom>
            <a:avLst/>
            <a:gdLst/>
            <a:ahLst/>
            <a:cxnLst/>
            <a:rect l="l" t="t" r="r" b="b"/>
            <a:pathLst>
              <a:path w="13009880" h="11644630" extrusionOk="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blipFill rotWithShape="1">
            <a:blip r:embed="rId5">
              <a:alphaModFix/>
            </a:blip>
            <a:stretch>
              <a:fillRect t="-809" b="-809"/>
            </a:stretch>
          </a:blipFill>
          <a:ln>
            <a:noFill/>
          </a:ln>
        </p:spPr>
        <p:txBody>
          <a:bodyPr spcFirstLastPara="1" wrap="square" lIns="69425" tIns="69425" rIns="69425" bIns="69425" anchor="ctr" anchorCtr="0">
            <a:noAutofit/>
          </a:bodyPr>
          <a:lstStyle/>
          <a:p>
            <a:pPr marL="0" lvl="0" indent="0" algn="l" rtl="0">
              <a:spcBef>
                <a:spcPts val="0"/>
              </a:spcBef>
              <a:spcAft>
                <a:spcPts val="0"/>
              </a:spcAft>
              <a:buNone/>
            </a:pPr>
            <a:endParaRPr/>
          </a:p>
        </p:txBody>
      </p:sp>
      <p:sp>
        <p:nvSpPr>
          <p:cNvPr id="604" name="Google Shape;604;p74"/>
          <p:cNvSpPr txBox="1"/>
          <p:nvPr/>
        </p:nvSpPr>
        <p:spPr>
          <a:xfrm>
            <a:off x="5412949" y="3580050"/>
            <a:ext cx="18174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b="0" i="0" u="none" strike="noStrike" cap="none">
                <a:solidFill>
                  <a:srgbClr val="3D3D3D"/>
                </a:solidFill>
                <a:latin typeface="Poppins Medium"/>
                <a:ea typeface="Poppins Medium"/>
                <a:cs typeface="Poppins Medium"/>
                <a:sym typeface="Poppins Medium"/>
              </a:rPr>
              <a:t>Help ons een </a:t>
            </a:r>
            <a:endParaRPr sz="1000" b="0" i="0" u="none" strike="noStrike" cap="none">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b="0" i="0" u="none" strike="noStrike" cap="none">
                <a:solidFill>
                  <a:srgbClr val="3D3D3D"/>
                </a:solidFill>
                <a:latin typeface="Poppins Medium"/>
                <a:ea typeface="Poppins Medium"/>
                <a:cs typeface="Poppins Medium"/>
                <a:sym typeface="Poppins Medium"/>
              </a:rPr>
              <a:t>insectenhotel te winnen!</a:t>
            </a:r>
            <a:endParaRPr sz="200"/>
          </a:p>
        </p:txBody>
      </p:sp>
      <p:pic>
        <p:nvPicPr>
          <p:cNvPr id="605" name="Google Shape;605;p74"/>
          <p:cNvPicPr preferRelativeResize="0"/>
          <p:nvPr/>
        </p:nvPicPr>
        <p:blipFill rotWithShape="1">
          <a:blip r:embed="rId6">
            <a:alphaModFix/>
          </a:blip>
          <a:srcRect l="13043" b="10570"/>
          <a:stretch/>
        </p:blipFill>
        <p:spPr>
          <a:xfrm flipH="1">
            <a:off x="6994274" y="2419100"/>
            <a:ext cx="1524051" cy="1700526"/>
          </a:xfrm>
          <a:prstGeom prst="rect">
            <a:avLst/>
          </a:prstGeom>
          <a:noFill/>
          <a:ln>
            <a:noFill/>
          </a:ln>
        </p:spPr>
      </p:pic>
      <p:pic>
        <p:nvPicPr>
          <p:cNvPr id="606" name="Google Shape;606;p74"/>
          <p:cNvPicPr preferRelativeResize="0"/>
          <p:nvPr/>
        </p:nvPicPr>
        <p:blipFill rotWithShape="1">
          <a:blip r:embed="rId7">
            <a:alphaModFix/>
          </a:blip>
          <a:srcRect/>
          <a:stretch/>
        </p:blipFill>
        <p:spPr>
          <a:xfrm>
            <a:off x="5412950" y="1708700"/>
            <a:ext cx="657999" cy="710399"/>
          </a:xfrm>
          <a:prstGeom prst="rect">
            <a:avLst/>
          </a:prstGeom>
          <a:noFill/>
          <a:ln>
            <a:noFill/>
          </a:ln>
        </p:spPr>
      </p:pic>
      <p:sp>
        <p:nvSpPr>
          <p:cNvPr id="607" name="Google Shape;607;p74"/>
          <p:cNvSpPr txBox="1"/>
          <p:nvPr/>
        </p:nvSpPr>
        <p:spPr>
          <a:xfrm>
            <a:off x="5351725" y="521208"/>
            <a:ext cx="1159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Schoollogo</a:t>
            </a:r>
            <a:endParaRPr>
              <a:solidFill>
                <a:srgbClr val="595959"/>
              </a:solidFill>
              <a:latin typeface="Nunito"/>
              <a:ea typeface="Nunito"/>
              <a:cs typeface="Nunito"/>
              <a:sym typeface="Nunito"/>
            </a:endParaRPr>
          </a:p>
        </p:txBody>
      </p:sp>
      <p:pic>
        <p:nvPicPr>
          <p:cNvPr id="608" name="Google Shape;608;p74"/>
          <p:cNvPicPr preferRelativeResize="0"/>
          <p:nvPr/>
        </p:nvPicPr>
        <p:blipFill rotWithShape="1">
          <a:blip r:embed="rId8">
            <a:alphaModFix/>
          </a:blip>
          <a:srcRect/>
          <a:stretch/>
        </p:blipFill>
        <p:spPr>
          <a:xfrm rot="-9432754" flipH="1">
            <a:off x="6495173" y="576072"/>
            <a:ext cx="1194752" cy="337515"/>
          </a:xfrm>
          <a:prstGeom prst="rect">
            <a:avLst/>
          </a:prstGeom>
          <a:noFill/>
          <a:ln>
            <a:noFill/>
          </a:ln>
        </p:spPr>
      </p:pic>
      <p:sp>
        <p:nvSpPr>
          <p:cNvPr id="609" name="Google Shape;609;p74"/>
          <p:cNvSpPr txBox="1"/>
          <p:nvPr/>
        </p:nvSpPr>
        <p:spPr>
          <a:xfrm>
            <a:off x="583850" y="734025"/>
            <a:ext cx="4533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Het format voor deze kanalen is zo goed als hetzelfde.</a:t>
            </a:r>
            <a:endParaRPr>
              <a:solidFill>
                <a:srgbClr val="595959"/>
              </a:solidFill>
              <a:latin typeface="Nunito"/>
              <a:ea typeface="Nunito"/>
              <a:cs typeface="Nunito"/>
              <a:sym typeface="Nuni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75"/>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21</a:t>
            </a:fld>
            <a:endParaRPr/>
          </a:p>
        </p:txBody>
      </p:sp>
      <p:sp>
        <p:nvSpPr>
          <p:cNvPr id="615" name="Google Shape;615;p75"/>
          <p:cNvSpPr txBox="1"/>
          <p:nvPr/>
        </p:nvSpPr>
        <p:spPr>
          <a:xfrm>
            <a:off x="704325" y="1802425"/>
            <a:ext cx="3540300" cy="2635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dirty="0">
                <a:solidFill>
                  <a:srgbClr val="222222"/>
                </a:solidFill>
                <a:highlight>
                  <a:srgbClr val="FFFFFF"/>
                </a:highlight>
                <a:latin typeface="Nunito"/>
                <a:ea typeface="Nunito"/>
                <a:cs typeface="Nunito"/>
                <a:sym typeface="Nunito"/>
              </a:rPr>
              <a:t>☀️ De zon schijnt al even en de zomervakantie is in zicht 👀</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rgbClr val="FFFFFF"/>
                </a:highlight>
                <a:latin typeface="Nunito"/>
                <a:ea typeface="Nunito"/>
                <a:cs typeface="Nunito"/>
                <a:sym typeface="Nunito"/>
              </a:rPr>
              <a:t>🧣 Die truien en sjaals hebben we de komende tijd even niet nodig. Wat heb jij deze winter niet gedragen? De vuistregel 👊 die wij volgen:</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b="1" dirty="0">
                <a:solidFill>
                  <a:srgbClr val="222222"/>
                </a:solidFill>
                <a:highlight>
                  <a:srgbClr val="FFFFFF"/>
                </a:highlight>
                <a:latin typeface="Nunito"/>
                <a:ea typeface="Nunito"/>
                <a:cs typeface="Nunito"/>
                <a:sym typeface="Nunito"/>
              </a:rPr>
              <a:t>“Ligt het kledingstuk al 2 jaar ongedragen in de kast, dan zal ik het waarschijnlijk niet meer dragen en kan ik iemand anders er blij mee maken.”</a:t>
            </a:r>
            <a:endParaRPr sz="887" b="1"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dirty="0">
                <a:solidFill>
                  <a:srgbClr val="222222"/>
                </a:solidFill>
                <a:highlight>
                  <a:srgbClr val="FFFFFF"/>
                </a:highlight>
                <a:latin typeface="Nunito"/>
                <a:ea typeface="Nunito"/>
                <a:cs typeface="Nunito"/>
                <a:sym typeface="Nunito"/>
              </a:rPr>
              <a:t>🩳👖🧤Duik jij deze zomer de kast ook even in? Dan komen wij nog een stukje dichter in de buurt bij het realiseren van ons groene schoolplein.</a:t>
            </a:r>
            <a:endParaRPr sz="887" dirty="0">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dirty="0">
                <a:solidFill>
                  <a:srgbClr val="222222"/>
                </a:solidFill>
                <a:highlight>
                  <a:srgbClr val="FFFFFF"/>
                </a:highlight>
                <a:latin typeface="Nunito"/>
                <a:ea typeface="Nunito"/>
                <a:cs typeface="Nunito"/>
                <a:sym typeface="Nunito"/>
              </a:rPr>
              <a:t>🌳 Bekijk nog eens waar wij voor sparen op: </a:t>
            </a:r>
            <a:br>
              <a:rPr lang="nl" sz="887" dirty="0">
                <a:solidFill>
                  <a:srgbClr val="222222"/>
                </a:solidFill>
                <a:highlight>
                  <a:srgbClr val="FFFFFF"/>
                </a:highlight>
                <a:latin typeface="Nunito"/>
                <a:ea typeface="Nunito"/>
                <a:cs typeface="Nunito"/>
                <a:sym typeface="Nunito"/>
              </a:rPr>
            </a:br>
            <a:r>
              <a:rPr lang="nl" sz="887" u="sng" dirty="0">
                <a:solidFill>
                  <a:schemeClr val="hlink"/>
                </a:solidFill>
                <a:highlight>
                  <a:srgbClr val="FFFFFF"/>
                </a:highlight>
                <a:latin typeface="Nunito"/>
                <a:ea typeface="Nunito"/>
                <a:cs typeface="Nunito"/>
                <a:sym typeface="Nunito"/>
                <a:hlinkClick r:id="rId3"/>
              </a:rPr>
              <a:t>https://waste2green.nl/tussenstand/</a:t>
            </a:r>
            <a:endParaRPr sz="887" dirty="0">
              <a:solidFill>
                <a:srgbClr val="222222"/>
              </a:solidFill>
              <a:highlight>
                <a:srgbClr val="FFFFFF"/>
              </a:highlight>
              <a:latin typeface="Nunito"/>
              <a:ea typeface="Nunito"/>
              <a:cs typeface="Nunito"/>
              <a:sym typeface="Nunito"/>
            </a:endParaRPr>
          </a:p>
        </p:txBody>
      </p:sp>
      <p:sp>
        <p:nvSpPr>
          <p:cNvPr id="616" name="Google Shape;616;p75"/>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nl"/>
              <a:t>School App &amp; Social-media post</a:t>
            </a:r>
            <a:endParaRPr/>
          </a:p>
        </p:txBody>
      </p:sp>
      <p:sp>
        <p:nvSpPr>
          <p:cNvPr id="617" name="Google Shape;617;p75"/>
          <p:cNvSpPr txBox="1"/>
          <p:nvPr/>
        </p:nvSpPr>
        <p:spPr>
          <a:xfrm>
            <a:off x="5351725" y="713232"/>
            <a:ext cx="1159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Schoollogo</a:t>
            </a:r>
            <a:endParaRPr>
              <a:solidFill>
                <a:srgbClr val="595959"/>
              </a:solidFill>
              <a:latin typeface="Nunito"/>
              <a:ea typeface="Nunito"/>
              <a:cs typeface="Nunito"/>
              <a:sym typeface="Nunito"/>
            </a:endParaRPr>
          </a:p>
        </p:txBody>
      </p:sp>
      <p:pic>
        <p:nvPicPr>
          <p:cNvPr id="618" name="Google Shape;618;p75"/>
          <p:cNvPicPr preferRelativeResize="0"/>
          <p:nvPr/>
        </p:nvPicPr>
        <p:blipFill rotWithShape="1">
          <a:blip r:embed="rId4">
            <a:alphaModFix/>
          </a:blip>
          <a:srcRect/>
          <a:stretch/>
        </p:blipFill>
        <p:spPr>
          <a:xfrm rot="-9432754" flipH="1">
            <a:off x="6495173" y="768096"/>
            <a:ext cx="1194752" cy="337515"/>
          </a:xfrm>
          <a:prstGeom prst="rect">
            <a:avLst/>
          </a:prstGeom>
          <a:noFill/>
          <a:ln>
            <a:noFill/>
          </a:ln>
        </p:spPr>
      </p:pic>
      <p:sp>
        <p:nvSpPr>
          <p:cNvPr id="619" name="Google Shape;619;p75"/>
          <p:cNvSpPr txBox="1"/>
          <p:nvPr/>
        </p:nvSpPr>
        <p:spPr>
          <a:xfrm>
            <a:off x="583850" y="734025"/>
            <a:ext cx="4533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Het format voor School App &amp; Social media post is zo goed als hetzelfde, dus je kunt dezelfde gebruiken.</a:t>
            </a:r>
            <a:endParaRPr>
              <a:solidFill>
                <a:srgbClr val="595959"/>
              </a:solidFill>
              <a:latin typeface="Nunito"/>
              <a:ea typeface="Nunito"/>
              <a:cs typeface="Nunito"/>
              <a:sym typeface="Nunito"/>
            </a:endParaRPr>
          </a:p>
        </p:txBody>
      </p:sp>
      <p:sp>
        <p:nvSpPr>
          <p:cNvPr id="620" name="Google Shape;620;p75"/>
          <p:cNvSpPr txBox="1"/>
          <p:nvPr/>
        </p:nvSpPr>
        <p:spPr>
          <a:xfrm>
            <a:off x="628125" y="1384700"/>
            <a:ext cx="359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Tekst bij post:</a:t>
            </a:r>
            <a:endParaRPr>
              <a:solidFill>
                <a:srgbClr val="595959"/>
              </a:solidFill>
              <a:latin typeface="Nunito"/>
              <a:ea typeface="Nunito"/>
              <a:cs typeface="Nunito"/>
              <a:sym typeface="Nunito"/>
            </a:endParaRPr>
          </a:p>
        </p:txBody>
      </p:sp>
      <p:sp>
        <p:nvSpPr>
          <p:cNvPr id="621" name="Google Shape;621;p75"/>
          <p:cNvSpPr/>
          <p:nvPr/>
        </p:nvSpPr>
        <p:spPr>
          <a:xfrm>
            <a:off x="5242900" y="1111025"/>
            <a:ext cx="3240000" cy="3243600"/>
          </a:xfrm>
          <a:prstGeom prst="rect">
            <a:avLst/>
          </a:prstGeom>
          <a:solidFill>
            <a:srgbClr val="11B62A"/>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2" name="Google Shape;622;p75"/>
          <p:cNvPicPr preferRelativeResize="0"/>
          <p:nvPr/>
        </p:nvPicPr>
        <p:blipFill rotWithShape="1">
          <a:blip r:embed="rId5">
            <a:alphaModFix/>
          </a:blip>
          <a:srcRect l="38187" t="4445" r="-1643" b="16876"/>
          <a:stretch/>
        </p:blipFill>
        <p:spPr>
          <a:xfrm rot="5400000" flipH="1">
            <a:off x="5496800" y="2648325"/>
            <a:ext cx="1459551" cy="1948450"/>
          </a:xfrm>
          <a:prstGeom prst="rect">
            <a:avLst/>
          </a:prstGeom>
          <a:noFill/>
          <a:ln>
            <a:noFill/>
          </a:ln>
        </p:spPr>
      </p:pic>
      <p:pic>
        <p:nvPicPr>
          <p:cNvPr id="623" name="Google Shape;623;p75"/>
          <p:cNvPicPr preferRelativeResize="0"/>
          <p:nvPr/>
        </p:nvPicPr>
        <p:blipFill rotWithShape="1">
          <a:blip r:embed="rId6">
            <a:alphaModFix/>
          </a:blip>
          <a:srcRect l="45388" t="-6112" b="31015"/>
          <a:stretch/>
        </p:blipFill>
        <p:spPr>
          <a:xfrm rot="-5400000">
            <a:off x="7251637" y="3119763"/>
            <a:ext cx="1067925" cy="1394599"/>
          </a:xfrm>
          <a:prstGeom prst="rect">
            <a:avLst/>
          </a:prstGeom>
          <a:noFill/>
          <a:ln>
            <a:noFill/>
          </a:ln>
        </p:spPr>
      </p:pic>
      <p:pic>
        <p:nvPicPr>
          <p:cNvPr id="624" name="Google Shape;624;p75"/>
          <p:cNvPicPr preferRelativeResize="0"/>
          <p:nvPr/>
        </p:nvPicPr>
        <p:blipFill rotWithShape="1">
          <a:blip r:embed="rId7">
            <a:alphaModFix/>
          </a:blip>
          <a:srcRect t="43738" r="39733"/>
          <a:stretch/>
        </p:blipFill>
        <p:spPr>
          <a:xfrm>
            <a:off x="7162724" y="1111025"/>
            <a:ext cx="1320175" cy="1170426"/>
          </a:xfrm>
          <a:prstGeom prst="rect">
            <a:avLst/>
          </a:prstGeom>
          <a:noFill/>
          <a:ln>
            <a:noFill/>
          </a:ln>
        </p:spPr>
      </p:pic>
      <p:sp>
        <p:nvSpPr>
          <p:cNvPr id="625" name="Google Shape;625;p75"/>
          <p:cNvSpPr txBox="1"/>
          <p:nvPr/>
        </p:nvSpPr>
        <p:spPr>
          <a:xfrm>
            <a:off x="5379825" y="3787575"/>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2 jaar niet gedragen?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Geef het weg!</a:t>
            </a:r>
            <a:endParaRPr sz="1000">
              <a:solidFill>
                <a:srgbClr val="3D3D3D"/>
              </a:solidFill>
              <a:latin typeface="Poppins Medium"/>
              <a:ea typeface="Poppins Medium"/>
              <a:cs typeface="Poppins Medium"/>
              <a:sym typeface="Poppins Medium"/>
            </a:endParaRPr>
          </a:p>
        </p:txBody>
      </p:sp>
      <p:pic>
        <p:nvPicPr>
          <p:cNvPr id="626" name="Google Shape;626;p75"/>
          <p:cNvPicPr preferRelativeResize="0"/>
          <p:nvPr/>
        </p:nvPicPr>
        <p:blipFill>
          <a:blip r:embed="rId8">
            <a:alphaModFix/>
          </a:blip>
          <a:stretch>
            <a:fillRect/>
          </a:stretch>
        </p:blipFill>
        <p:spPr>
          <a:xfrm>
            <a:off x="5820500" y="1764200"/>
            <a:ext cx="1948500" cy="1938300"/>
          </a:xfrm>
          <a:prstGeom prst="ellipse">
            <a:avLst/>
          </a:prstGeom>
          <a:noFill/>
          <a:ln>
            <a:noFill/>
          </a:ln>
        </p:spPr>
      </p:pic>
      <p:sp>
        <p:nvSpPr>
          <p:cNvPr id="627" name="Google Shape;627;p75"/>
          <p:cNvSpPr txBox="1"/>
          <p:nvPr/>
        </p:nvSpPr>
        <p:spPr>
          <a:xfrm>
            <a:off x="5351725" y="1199000"/>
            <a:ext cx="1964100" cy="5652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700">
                <a:solidFill>
                  <a:srgbClr val="FFFFFF"/>
                </a:solidFill>
                <a:latin typeface="Exo 2 Black"/>
                <a:ea typeface="Exo 2 Black"/>
                <a:cs typeface="Exo 2 Black"/>
                <a:sym typeface="Exo 2 Black"/>
              </a:rPr>
              <a:t>Klaar met de</a:t>
            </a:r>
            <a:endParaRPr sz="1700">
              <a:solidFill>
                <a:srgbClr val="FFFFFF"/>
              </a:solidFill>
              <a:latin typeface="Exo 2 Black"/>
              <a:ea typeface="Exo 2 Black"/>
              <a:cs typeface="Exo 2 Black"/>
              <a:sym typeface="Exo 2 Black"/>
            </a:endParaRPr>
          </a:p>
          <a:p>
            <a:pPr marL="0" marR="0" lvl="0" indent="0" algn="l" rtl="0">
              <a:lnSpc>
                <a:spcPct val="116000"/>
              </a:lnSpc>
              <a:spcBef>
                <a:spcPts val="0"/>
              </a:spcBef>
              <a:spcAft>
                <a:spcPts val="0"/>
              </a:spcAft>
              <a:buNone/>
            </a:pPr>
            <a:r>
              <a:rPr lang="nl" sz="1700">
                <a:solidFill>
                  <a:srgbClr val="FFFFFF"/>
                </a:solidFill>
                <a:latin typeface="Exo 2 Black"/>
                <a:ea typeface="Exo 2 Black"/>
                <a:cs typeface="Exo 2 Black"/>
                <a:sym typeface="Exo 2 Black"/>
              </a:rPr>
              <a:t>winter!</a:t>
            </a:r>
            <a:endParaRPr sz="1700">
              <a:solidFill>
                <a:srgbClr val="FFFFFF"/>
              </a:solidFill>
              <a:latin typeface="Exo 2 Black"/>
              <a:ea typeface="Exo 2 Black"/>
              <a:cs typeface="Exo 2 Black"/>
              <a:sym typeface="Exo 2 Black"/>
            </a:endParaRPr>
          </a:p>
        </p:txBody>
      </p:sp>
      <p:sp>
        <p:nvSpPr>
          <p:cNvPr id="628" name="Google Shape;628;p75"/>
          <p:cNvSpPr/>
          <p:nvPr/>
        </p:nvSpPr>
        <p:spPr>
          <a:xfrm>
            <a:off x="5320727" y="1854223"/>
            <a:ext cx="841556" cy="568161"/>
          </a:xfrm>
          <a:custGeom>
            <a:avLst/>
            <a:gdLst/>
            <a:ahLst/>
            <a:cxnLst/>
            <a:rect l="l" t="t" r="r" b="b"/>
            <a:pathLst>
              <a:path w="2952829" h="2705529" extrusionOk="0">
                <a:moveTo>
                  <a:pt x="0" y="0"/>
                </a:moveTo>
                <a:lnTo>
                  <a:pt x="2952829" y="0"/>
                </a:lnTo>
                <a:lnTo>
                  <a:pt x="2952829" y="2705529"/>
                </a:lnTo>
                <a:lnTo>
                  <a:pt x="0" y="2705529"/>
                </a:lnTo>
                <a:lnTo>
                  <a:pt x="0" y="0"/>
                </a:lnTo>
                <a:close/>
              </a:path>
            </a:pathLst>
          </a:custGeom>
          <a:blipFill rotWithShape="1">
            <a:blip r:embed="rId9">
              <a:alphaModFix/>
            </a:blip>
            <a:stretch>
              <a:fillRect/>
            </a:stretch>
          </a:blipFill>
          <a:ln>
            <a:noFill/>
          </a:ln>
        </p:spPr>
        <p:txBody>
          <a:bodyPr/>
          <a:lstStyle/>
          <a:p>
            <a:endParaRPr lang="nl-NL"/>
          </a:p>
        </p:txBody>
      </p:sp>
      <p:sp>
        <p:nvSpPr>
          <p:cNvPr id="629" name="Google Shape;629;p75"/>
          <p:cNvSpPr/>
          <p:nvPr/>
        </p:nvSpPr>
        <p:spPr>
          <a:xfrm>
            <a:off x="5298137" y="2716901"/>
            <a:ext cx="1025466" cy="776124"/>
          </a:xfrm>
          <a:custGeom>
            <a:avLst/>
            <a:gdLst/>
            <a:ahLst/>
            <a:cxnLst/>
            <a:rect l="l" t="t" r="r" b="b"/>
            <a:pathLst>
              <a:path w="3229813" h="2874534" extrusionOk="0">
                <a:moveTo>
                  <a:pt x="0" y="0"/>
                </a:moveTo>
                <a:lnTo>
                  <a:pt x="3229814" y="0"/>
                </a:lnTo>
                <a:lnTo>
                  <a:pt x="3229814" y="2874534"/>
                </a:lnTo>
                <a:lnTo>
                  <a:pt x="0" y="2874534"/>
                </a:lnTo>
                <a:lnTo>
                  <a:pt x="0" y="0"/>
                </a:lnTo>
                <a:close/>
              </a:path>
            </a:pathLst>
          </a:custGeom>
          <a:blipFill rotWithShape="1">
            <a:blip r:embed="rId10">
              <a:alphaModFix/>
            </a:blip>
            <a:stretch>
              <a:fillRect/>
            </a:stretch>
          </a:blipFill>
          <a:ln>
            <a:noFill/>
          </a:ln>
        </p:spPr>
        <p:txBody>
          <a:bodyPr/>
          <a:lstStyle/>
          <a:p>
            <a:endParaRPr lang="nl-NL"/>
          </a:p>
        </p:txBody>
      </p:sp>
      <p:sp>
        <p:nvSpPr>
          <p:cNvPr id="630" name="Google Shape;630;p75"/>
          <p:cNvSpPr/>
          <p:nvPr/>
        </p:nvSpPr>
        <p:spPr>
          <a:xfrm>
            <a:off x="7118524" y="3664950"/>
            <a:ext cx="550653" cy="614553"/>
          </a:xfrm>
          <a:custGeom>
            <a:avLst/>
            <a:gdLst/>
            <a:ahLst/>
            <a:cxnLst/>
            <a:rect l="l" t="t" r="r" b="b"/>
            <a:pathLst>
              <a:path w="2318541" h="2793423" extrusionOk="0">
                <a:moveTo>
                  <a:pt x="0" y="0"/>
                </a:moveTo>
                <a:lnTo>
                  <a:pt x="2318541" y="0"/>
                </a:lnTo>
                <a:lnTo>
                  <a:pt x="2318541" y="2793423"/>
                </a:lnTo>
                <a:lnTo>
                  <a:pt x="0" y="2793423"/>
                </a:lnTo>
                <a:lnTo>
                  <a:pt x="0" y="0"/>
                </a:lnTo>
                <a:close/>
              </a:path>
            </a:pathLst>
          </a:custGeom>
          <a:blipFill rotWithShape="1">
            <a:blip r:embed="rId11">
              <a:alphaModFix/>
            </a:blip>
            <a:stretch>
              <a:fillRect/>
            </a:stretch>
          </a:blipFill>
          <a:ln>
            <a:noFill/>
          </a:ln>
        </p:spPr>
        <p:txBody>
          <a:bodyPr/>
          <a:lstStyle/>
          <a:p>
            <a:endParaRPr lang="nl-NL"/>
          </a:p>
        </p:txBody>
      </p:sp>
      <p:sp>
        <p:nvSpPr>
          <p:cNvPr id="631" name="Google Shape;631;p75"/>
          <p:cNvSpPr/>
          <p:nvPr/>
        </p:nvSpPr>
        <p:spPr>
          <a:xfrm>
            <a:off x="7512221" y="3717640"/>
            <a:ext cx="970678" cy="612991"/>
          </a:xfrm>
          <a:custGeom>
            <a:avLst/>
            <a:gdLst/>
            <a:ahLst/>
            <a:cxnLst/>
            <a:rect l="l" t="t" r="r" b="b"/>
            <a:pathLst>
              <a:path w="3806582" h="2755014" extrusionOk="0">
                <a:moveTo>
                  <a:pt x="0" y="0"/>
                </a:moveTo>
                <a:lnTo>
                  <a:pt x="3806582" y="0"/>
                </a:lnTo>
                <a:lnTo>
                  <a:pt x="3806582" y="2755013"/>
                </a:lnTo>
                <a:lnTo>
                  <a:pt x="0" y="2755013"/>
                </a:lnTo>
                <a:lnTo>
                  <a:pt x="0" y="0"/>
                </a:lnTo>
                <a:close/>
              </a:path>
            </a:pathLst>
          </a:custGeom>
          <a:blipFill rotWithShape="1">
            <a:blip r:embed="rId12">
              <a:alphaModFix/>
            </a:blip>
            <a:stretch>
              <a:fillRect/>
            </a:stretch>
          </a:blipFill>
          <a:ln>
            <a:noFill/>
          </a:ln>
        </p:spPr>
        <p:txBody>
          <a:bodyPr/>
          <a:lstStyle/>
          <a:p>
            <a:endParaRPr lang="nl-NL"/>
          </a:p>
        </p:txBody>
      </p:sp>
      <p:sp>
        <p:nvSpPr>
          <p:cNvPr id="632" name="Google Shape;632;p75"/>
          <p:cNvSpPr/>
          <p:nvPr/>
        </p:nvSpPr>
        <p:spPr>
          <a:xfrm>
            <a:off x="7591649" y="2629150"/>
            <a:ext cx="913380" cy="757918"/>
          </a:xfrm>
          <a:custGeom>
            <a:avLst/>
            <a:gdLst/>
            <a:ahLst/>
            <a:cxnLst/>
            <a:rect l="l" t="t" r="r" b="b"/>
            <a:pathLst>
              <a:path w="2994687" h="2972227" extrusionOk="0">
                <a:moveTo>
                  <a:pt x="0" y="0"/>
                </a:moveTo>
                <a:lnTo>
                  <a:pt x="2994687" y="0"/>
                </a:lnTo>
                <a:lnTo>
                  <a:pt x="2994687" y="2972227"/>
                </a:lnTo>
                <a:lnTo>
                  <a:pt x="0" y="2972227"/>
                </a:lnTo>
                <a:lnTo>
                  <a:pt x="0" y="0"/>
                </a:lnTo>
                <a:close/>
              </a:path>
            </a:pathLst>
          </a:custGeom>
          <a:blipFill rotWithShape="1">
            <a:blip r:embed="rId13">
              <a:alphaModFix/>
            </a:blip>
            <a:stretch>
              <a:fillRect/>
            </a:stretch>
          </a:blipFill>
          <a:ln>
            <a:noFill/>
          </a:ln>
        </p:spPr>
        <p:txBody>
          <a:bodyPr/>
          <a:lstStyle/>
          <a:p>
            <a:endParaRPr lang="nl-N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76"/>
          <p:cNvSpPr txBox="1">
            <a:spLocks noGrp="1"/>
          </p:cNvSpPr>
          <p:nvPr>
            <p:ph type="title"/>
          </p:nvPr>
        </p:nvSpPr>
        <p:spPr>
          <a:xfrm>
            <a:off x="1315450" y="2028150"/>
            <a:ext cx="6757200" cy="10872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nl"/>
              <a:t>Hierna volgen vrij te gebruiken iconen</a:t>
            </a:r>
            <a:endParaRPr/>
          </a:p>
        </p:txBody>
      </p:sp>
      <p:sp>
        <p:nvSpPr>
          <p:cNvPr id="638" name="Google Shape;638;p76"/>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77"/>
          <p:cNvSpPr/>
          <p:nvPr/>
        </p:nvSpPr>
        <p:spPr>
          <a:xfrm>
            <a:off x="3388309" y="3763935"/>
            <a:ext cx="2022650" cy="1379569"/>
          </a:xfrm>
          <a:custGeom>
            <a:avLst/>
            <a:gdLst/>
            <a:ahLst/>
            <a:cxnLst/>
            <a:rect l="l" t="t" r="r" b="b"/>
            <a:pathLst>
              <a:path w="4445384" h="3728566" extrusionOk="0">
                <a:moveTo>
                  <a:pt x="0" y="0"/>
                </a:moveTo>
                <a:lnTo>
                  <a:pt x="4445384" y="0"/>
                </a:lnTo>
                <a:lnTo>
                  <a:pt x="4445384" y="3728566"/>
                </a:lnTo>
                <a:lnTo>
                  <a:pt x="0" y="3728566"/>
                </a:lnTo>
                <a:lnTo>
                  <a:pt x="0" y="0"/>
                </a:lnTo>
                <a:close/>
              </a:path>
            </a:pathLst>
          </a:custGeom>
          <a:blipFill rotWithShape="1">
            <a:blip r:embed="rId3">
              <a:alphaModFix/>
            </a:blip>
            <a:stretch>
              <a:fillRect/>
            </a:stretch>
          </a:blipFill>
          <a:ln>
            <a:noFill/>
          </a:ln>
        </p:spPr>
        <p:txBody>
          <a:bodyPr/>
          <a:lstStyle/>
          <a:p>
            <a:endParaRPr lang="nl-NL"/>
          </a:p>
        </p:txBody>
      </p:sp>
      <p:sp>
        <p:nvSpPr>
          <p:cNvPr id="644" name="Google Shape;644;p77"/>
          <p:cNvSpPr/>
          <p:nvPr/>
        </p:nvSpPr>
        <p:spPr>
          <a:xfrm>
            <a:off x="7265898" y="1596620"/>
            <a:ext cx="1320254" cy="1934438"/>
          </a:xfrm>
          <a:custGeom>
            <a:avLst/>
            <a:gdLst/>
            <a:ahLst/>
            <a:cxnLst/>
            <a:rect l="l" t="t" r="r" b="b"/>
            <a:pathLst>
              <a:path w="2901658" h="5228212" extrusionOk="0">
                <a:moveTo>
                  <a:pt x="0" y="0"/>
                </a:moveTo>
                <a:lnTo>
                  <a:pt x="2901657" y="0"/>
                </a:lnTo>
                <a:lnTo>
                  <a:pt x="2901657" y="5228212"/>
                </a:lnTo>
                <a:lnTo>
                  <a:pt x="0" y="5228212"/>
                </a:lnTo>
                <a:lnTo>
                  <a:pt x="0" y="0"/>
                </a:lnTo>
                <a:close/>
              </a:path>
            </a:pathLst>
          </a:custGeom>
          <a:blipFill rotWithShape="1">
            <a:blip r:embed="rId4">
              <a:alphaModFix/>
            </a:blip>
            <a:stretch>
              <a:fillRect/>
            </a:stretch>
          </a:blipFill>
          <a:ln>
            <a:noFill/>
          </a:ln>
        </p:spPr>
        <p:txBody>
          <a:bodyPr/>
          <a:lstStyle/>
          <a:p>
            <a:endParaRPr lang="nl-NL"/>
          </a:p>
        </p:txBody>
      </p:sp>
      <p:sp>
        <p:nvSpPr>
          <p:cNvPr id="645" name="Google Shape;645;p77"/>
          <p:cNvSpPr/>
          <p:nvPr/>
        </p:nvSpPr>
        <p:spPr>
          <a:xfrm>
            <a:off x="1407000" y="3763935"/>
            <a:ext cx="1589321" cy="1135710"/>
          </a:xfrm>
          <a:custGeom>
            <a:avLst/>
            <a:gdLst/>
            <a:ahLst/>
            <a:cxnLst/>
            <a:rect l="l" t="t" r="r" b="b"/>
            <a:pathLst>
              <a:path w="3493013" h="3069486" extrusionOk="0">
                <a:moveTo>
                  <a:pt x="0" y="0"/>
                </a:moveTo>
                <a:lnTo>
                  <a:pt x="3493013" y="0"/>
                </a:lnTo>
                <a:lnTo>
                  <a:pt x="3493013" y="3069486"/>
                </a:lnTo>
                <a:lnTo>
                  <a:pt x="0" y="3069486"/>
                </a:lnTo>
                <a:lnTo>
                  <a:pt x="0" y="0"/>
                </a:lnTo>
                <a:close/>
              </a:path>
            </a:pathLst>
          </a:custGeom>
          <a:blipFill rotWithShape="1">
            <a:blip r:embed="rId5">
              <a:alphaModFix/>
            </a:blip>
            <a:stretch>
              <a:fillRect/>
            </a:stretch>
          </a:blipFill>
          <a:ln>
            <a:noFill/>
          </a:ln>
        </p:spPr>
        <p:txBody>
          <a:bodyPr/>
          <a:lstStyle/>
          <a:p>
            <a:endParaRPr lang="nl-NL"/>
          </a:p>
        </p:txBody>
      </p:sp>
      <p:sp>
        <p:nvSpPr>
          <p:cNvPr id="646" name="Google Shape;646;p77"/>
          <p:cNvSpPr/>
          <p:nvPr/>
        </p:nvSpPr>
        <p:spPr>
          <a:xfrm>
            <a:off x="5667909" y="205200"/>
            <a:ext cx="961420" cy="1140578"/>
          </a:xfrm>
          <a:custGeom>
            <a:avLst/>
            <a:gdLst/>
            <a:ahLst/>
            <a:cxnLst/>
            <a:rect l="l" t="t" r="r" b="b"/>
            <a:pathLst>
              <a:path w="2113011" h="3082642" extrusionOk="0">
                <a:moveTo>
                  <a:pt x="0" y="0"/>
                </a:moveTo>
                <a:lnTo>
                  <a:pt x="2113011" y="0"/>
                </a:lnTo>
                <a:lnTo>
                  <a:pt x="2113011" y="3082643"/>
                </a:lnTo>
                <a:lnTo>
                  <a:pt x="0" y="3082643"/>
                </a:lnTo>
                <a:lnTo>
                  <a:pt x="0" y="0"/>
                </a:lnTo>
                <a:close/>
              </a:path>
            </a:pathLst>
          </a:custGeom>
          <a:blipFill rotWithShape="1">
            <a:blip r:embed="rId6">
              <a:alphaModFix/>
            </a:blip>
            <a:stretch>
              <a:fillRect/>
            </a:stretch>
          </a:blipFill>
          <a:ln>
            <a:noFill/>
          </a:ln>
        </p:spPr>
        <p:txBody>
          <a:bodyPr/>
          <a:lstStyle/>
          <a:p>
            <a:endParaRPr lang="nl-NL"/>
          </a:p>
        </p:txBody>
      </p:sp>
      <p:sp>
        <p:nvSpPr>
          <p:cNvPr id="647" name="Google Shape;647;p77"/>
          <p:cNvSpPr/>
          <p:nvPr/>
        </p:nvSpPr>
        <p:spPr>
          <a:xfrm>
            <a:off x="1499881" y="1644437"/>
            <a:ext cx="1404101" cy="1258493"/>
          </a:xfrm>
          <a:custGeom>
            <a:avLst/>
            <a:gdLst/>
            <a:ahLst/>
            <a:cxnLst/>
            <a:rect l="l" t="t" r="r" b="b"/>
            <a:pathLst>
              <a:path w="3085936" h="3401332" extrusionOk="0">
                <a:moveTo>
                  <a:pt x="0" y="0"/>
                </a:moveTo>
                <a:lnTo>
                  <a:pt x="3085936" y="0"/>
                </a:lnTo>
                <a:lnTo>
                  <a:pt x="3085936" y="3401332"/>
                </a:lnTo>
                <a:lnTo>
                  <a:pt x="0" y="3401332"/>
                </a:lnTo>
                <a:lnTo>
                  <a:pt x="0" y="0"/>
                </a:lnTo>
                <a:close/>
              </a:path>
            </a:pathLst>
          </a:custGeom>
          <a:blipFill rotWithShape="1">
            <a:blip r:embed="rId7">
              <a:alphaModFix/>
            </a:blip>
            <a:stretch>
              <a:fillRect/>
            </a:stretch>
          </a:blipFill>
          <a:ln>
            <a:noFill/>
          </a:ln>
        </p:spPr>
        <p:txBody>
          <a:bodyPr/>
          <a:lstStyle/>
          <a:p>
            <a:endParaRPr lang="nl-NL"/>
          </a:p>
        </p:txBody>
      </p:sp>
      <p:sp>
        <p:nvSpPr>
          <p:cNvPr id="648" name="Google Shape;648;p77"/>
          <p:cNvSpPr/>
          <p:nvPr/>
        </p:nvSpPr>
        <p:spPr>
          <a:xfrm>
            <a:off x="4370075" y="313052"/>
            <a:ext cx="1054067" cy="1048026"/>
          </a:xfrm>
          <a:custGeom>
            <a:avLst/>
            <a:gdLst/>
            <a:ahLst/>
            <a:cxnLst/>
            <a:rect l="l" t="t" r="r" b="b"/>
            <a:pathLst>
              <a:path w="2423142" h="2670129" extrusionOk="0">
                <a:moveTo>
                  <a:pt x="0" y="0"/>
                </a:moveTo>
                <a:lnTo>
                  <a:pt x="2423142" y="0"/>
                </a:lnTo>
                <a:lnTo>
                  <a:pt x="2423142" y="2670129"/>
                </a:lnTo>
                <a:lnTo>
                  <a:pt x="0" y="2670129"/>
                </a:lnTo>
                <a:lnTo>
                  <a:pt x="0" y="0"/>
                </a:lnTo>
                <a:close/>
              </a:path>
            </a:pathLst>
          </a:custGeom>
          <a:blipFill rotWithShape="1">
            <a:blip r:embed="rId8">
              <a:alphaModFix/>
            </a:blip>
            <a:stretch>
              <a:fillRect/>
            </a:stretch>
          </a:blipFill>
          <a:ln>
            <a:noFill/>
          </a:ln>
        </p:spPr>
        <p:txBody>
          <a:bodyPr/>
          <a:lstStyle/>
          <a:p>
            <a:endParaRPr lang="nl-NL"/>
          </a:p>
        </p:txBody>
      </p:sp>
      <p:sp>
        <p:nvSpPr>
          <p:cNvPr id="649" name="Google Shape;649;p77"/>
          <p:cNvSpPr/>
          <p:nvPr/>
        </p:nvSpPr>
        <p:spPr>
          <a:xfrm>
            <a:off x="7034861" y="402701"/>
            <a:ext cx="1550619" cy="851136"/>
          </a:xfrm>
          <a:custGeom>
            <a:avLst/>
            <a:gdLst/>
            <a:ahLst/>
            <a:cxnLst/>
            <a:rect l="l" t="t" r="r" b="b"/>
            <a:pathLst>
              <a:path w="3407953" h="2300368" extrusionOk="0">
                <a:moveTo>
                  <a:pt x="0" y="0"/>
                </a:moveTo>
                <a:lnTo>
                  <a:pt x="3407953" y="0"/>
                </a:lnTo>
                <a:lnTo>
                  <a:pt x="3407953" y="2300368"/>
                </a:lnTo>
                <a:lnTo>
                  <a:pt x="0" y="2300368"/>
                </a:lnTo>
                <a:lnTo>
                  <a:pt x="0" y="0"/>
                </a:lnTo>
                <a:close/>
              </a:path>
            </a:pathLst>
          </a:custGeom>
          <a:blipFill rotWithShape="1">
            <a:blip r:embed="rId9">
              <a:alphaModFix/>
            </a:blip>
            <a:stretch>
              <a:fillRect/>
            </a:stretch>
          </a:blipFill>
          <a:ln>
            <a:noFill/>
          </a:ln>
        </p:spPr>
        <p:txBody>
          <a:bodyPr/>
          <a:lstStyle/>
          <a:p>
            <a:endParaRPr lang="nl-NL"/>
          </a:p>
        </p:txBody>
      </p:sp>
      <p:sp>
        <p:nvSpPr>
          <p:cNvPr id="650" name="Google Shape;650;p77"/>
          <p:cNvSpPr/>
          <p:nvPr/>
        </p:nvSpPr>
        <p:spPr>
          <a:xfrm>
            <a:off x="221638" y="3029973"/>
            <a:ext cx="1470296" cy="1137119"/>
          </a:xfrm>
          <a:custGeom>
            <a:avLst/>
            <a:gdLst/>
            <a:ahLst/>
            <a:cxnLst/>
            <a:rect l="l" t="t" r="r" b="b"/>
            <a:pathLst>
              <a:path w="3213761" h="2599129" extrusionOk="0">
                <a:moveTo>
                  <a:pt x="0" y="0"/>
                </a:moveTo>
                <a:lnTo>
                  <a:pt x="3213760" y="0"/>
                </a:lnTo>
                <a:lnTo>
                  <a:pt x="3213760" y="2599129"/>
                </a:lnTo>
                <a:lnTo>
                  <a:pt x="0" y="2599129"/>
                </a:lnTo>
                <a:lnTo>
                  <a:pt x="0" y="0"/>
                </a:lnTo>
                <a:close/>
              </a:path>
            </a:pathLst>
          </a:custGeom>
          <a:blipFill rotWithShape="1">
            <a:blip r:embed="rId10">
              <a:alphaModFix/>
            </a:blip>
            <a:stretch>
              <a:fillRect/>
            </a:stretch>
          </a:blipFill>
          <a:ln>
            <a:noFill/>
          </a:ln>
        </p:spPr>
        <p:txBody>
          <a:bodyPr/>
          <a:lstStyle/>
          <a:p>
            <a:endParaRPr lang="nl-NL"/>
          </a:p>
        </p:txBody>
      </p:sp>
      <p:sp>
        <p:nvSpPr>
          <p:cNvPr id="651" name="Google Shape;651;p77"/>
          <p:cNvSpPr/>
          <p:nvPr/>
        </p:nvSpPr>
        <p:spPr>
          <a:xfrm>
            <a:off x="1467149" y="296477"/>
            <a:ext cx="1469565" cy="1063578"/>
          </a:xfrm>
          <a:custGeom>
            <a:avLst/>
            <a:gdLst/>
            <a:ahLst/>
            <a:cxnLst/>
            <a:rect l="l" t="t" r="r" b="b"/>
            <a:pathLst>
              <a:path w="3229813" h="2874534" extrusionOk="0">
                <a:moveTo>
                  <a:pt x="0" y="0"/>
                </a:moveTo>
                <a:lnTo>
                  <a:pt x="3229814" y="0"/>
                </a:lnTo>
                <a:lnTo>
                  <a:pt x="3229814" y="2874534"/>
                </a:lnTo>
                <a:lnTo>
                  <a:pt x="0" y="2874534"/>
                </a:lnTo>
                <a:lnTo>
                  <a:pt x="0" y="0"/>
                </a:lnTo>
                <a:close/>
              </a:path>
            </a:pathLst>
          </a:custGeom>
          <a:blipFill rotWithShape="1">
            <a:blip r:embed="rId11">
              <a:alphaModFix/>
            </a:blip>
            <a:stretch>
              <a:fillRect/>
            </a:stretch>
          </a:blipFill>
          <a:ln>
            <a:noFill/>
          </a:ln>
        </p:spPr>
        <p:txBody>
          <a:bodyPr/>
          <a:lstStyle/>
          <a:p>
            <a:endParaRPr lang="nl-NL"/>
          </a:p>
        </p:txBody>
      </p:sp>
      <p:sp>
        <p:nvSpPr>
          <p:cNvPr id="652" name="Google Shape;652;p77"/>
          <p:cNvSpPr/>
          <p:nvPr/>
        </p:nvSpPr>
        <p:spPr>
          <a:xfrm>
            <a:off x="2952924" y="97563"/>
            <a:ext cx="1332636" cy="1196321"/>
          </a:xfrm>
          <a:custGeom>
            <a:avLst/>
            <a:gdLst/>
            <a:ahLst/>
            <a:cxnLst/>
            <a:rect l="l" t="t" r="r" b="b"/>
            <a:pathLst>
              <a:path w="2994687" h="2972227" extrusionOk="0">
                <a:moveTo>
                  <a:pt x="0" y="0"/>
                </a:moveTo>
                <a:lnTo>
                  <a:pt x="2994687" y="0"/>
                </a:lnTo>
                <a:lnTo>
                  <a:pt x="2994687" y="2972227"/>
                </a:lnTo>
                <a:lnTo>
                  <a:pt x="0" y="2972227"/>
                </a:lnTo>
                <a:lnTo>
                  <a:pt x="0" y="0"/>
                </a:lnTo>
                <a:close/>
              </a:path>
            </a:pathLst>
          </a:custGeom>
          <a:blipFill rotWithShape="1">
            <a:blip r:embed="rId12">
              <a:alphaModFix/>
            </a:blip>
            <a:stretch>
              <a:fillRect/>
            </a:stretch>
          </a:blipFill>
          <a:ln>
            <a:noFill/>
          </a:ln>
        </p:spPr>
        <p:txBody>
          <a:bodyPr/>
          <a:lstStyle/>
          <a:p>
            <a:endParaRPr lang="nl-NL"/>
          </a:p>
        </p:txBody>
      </p:sp>
      <p:sp>
        <p:nvSpPr>
          <p:cNvPr id="653" name="Google Shape;653;p77"/>
          <p:cNvSpPr/>
          <p:nvPr/>
        </p:nvSpPr>
        <p:spPr>
          <a:xfrm>
            <a:off x="506575" y="1637712"/>
            <a:ext cx="900415" cy="1046996"/>
          </a:xfrm>
          <a:custGeom>
            <a:avLst/>
            <a:gdLst/>
            <a:ahLst/>
            <a:cxnLst/>
            <a:rect l="l" t="t" r="r" b="b"/>
            <a:pathLst>
              <a:path w="3215767" h="2970200" extrusionOk="0">
                <a:moveTo>
                  <a:pt x="0" y="0"/>
                </a:moveTo>
                <a:lnTo>
                  <a:pt x="3215768" y="0"/>
                </a:lnTo>
                <a:lnTo>
                  <a:pt x="3215768" y="2970200"/>
                </a:lnTo>
                <a:lnTo>
                  <a:pt x="0" y="2970200"/>
                </a:lnTo>
                <a:lnTo>
                  <a:pt x="0" y="0"/>
                </a:lnTo>
                <a:close/>
              </a:path>
            </a:pathLst>
          </a:custGeom>
          <a:blipFill rotWithShape="1">
            <a:blip r:embed="rId13">
              <a:alphaModFix/>
            </a:blip>
            <a:stretch>
              <a:fillRect/>
            </a:stretch>
          </a:blipFill>
          <a:ln>
            <a:noFill/>
          </a:ln>
        </p:spPr>
        <p:txBody>
          <a:bodyPr/>
          <a:lstStyle/>
          <a:p>
            <a:endParaRPr lang="nl-NL"/>
          </a:p>
        </p:txBody>
      </p:sp>
      <p:sp>
        <p:nvSpPr>
          <p:cNvPr id="654" name="Google Shape;654;p77"/>
          <p:cNvSpPr/>
          <p:nvPr/>
        </p:nvSpPr>
        <p:spPr>
          <a:xfrm>
            <a:off x="267192" y="99031"/>
            <a:ext cx="898291" cy="1193382"/>
          </a:xfrm>
          <a:custGeom>
            <a:avLst/>
            <a:gdLst/>
            <a:ahLst/>
            <a:cxnLst/>
            <a:rect l="l" t="t" r="r" b="b"/>
            <a:pathLst>
              <a:path w="3522711" h="3247299" extrusionOk="0">
                <a:moveTo>
                  <a:pt x="0" y="0"/>
                </a:moveTo>
                <a:lnTo>
                  <a:pt x="3522712" y="0"/>
                </a:lnTo>
                <a:lnTo>
                  <a:pt x="3522712" y="3247300"/>
                </a:lnTo>
                <a:lnTo>
                  <a:pt x="0" y="3247300"/>
                </a:lnTo>
                <a:lnTo>
                  <a:pt x="0" y="0"/>
                </a:lnTo>
                <a:close/>
              </a:path>
            </a:pathLst>
          </a:custGeom>
          <a:blipFill rotWithShape="1">
            <a:blip r:embed="rId14">
              <a:alphaModFix/>
            </a:blip>
            <a:stretch>
              <a:fillRect/>
            </a:stretch>
          </a:blipFill>
          <a:ln>
            <a:noFill/>
          </a:ln>
        </p:spPr>
        <p:txBody>
          <a:bodyPr/>
          <a:lstStyle/>
          <a:p>
            <a:endParaRPr lang="nl-NL"/>
          </a:p>
        </p:txBody>
      </p:sp>
      <p:sp>
        <p:nvSpPr>
          <p:cNvPr id="655" name="Google Shape;655;p77"/>
          <p:cNvSpPr/>
          <p:nvPr/>
        </p:nvSpPr>
        <p:spPr>
          <a:xfrm>
            <a:off x="3590726" y="1901870"/>
            <a:ext cx="1343537" cy="1001046"/>
          </a:xfrm>
          <a:custGeom>
            <a:avLst/>
            <a:gdLst/>
            <a:ahLst/>
            <a:cxnLst/>
            <a:rect l="l" t="t" r="r" b="b"/>
            <a:pathLst>
              <a:path w="2952829" h="2705529" extrusionOk="0">
                <a:moveTo>
                  <a:pt x="0" y="0"/>
                </a:moveTo>
                <a:lnTo>
                  <a:pt x="2952829" y="0"/>
                </a:lnTo>
                <a:lnTo>
                  <a:pt x="2952829" y="2705529"/>
                </a:lnTo>
                <a:lnTo>
                  <a:pt x="0" y="2705529"/>
                </a:lnTo>
                <a:lnTo>
                  <a:pt x="0" y="0"/>
                </a:lnTo>
                <a:close/>
              </a:path>
            </a:pathLst>
          </a:custGeom>
          <a:blipFill rotWithShape="1">
            <a:blip r:embed="rId15">
              <a:alphaModFix/>
            </a:blip>
            <a:stretch>
              <a:fillRect/>
            </a:stretch>
          </a:blipFill>
          <a:ln>
            <a:noFill/>
          </a:ln>
        </p:spPr>
        <p:txBody>
          <a:bodyPr/>
          <a:lstStyle/>
          <a:p>
            <a:endParaRPr lang="nl-NL"/>
          </a:p>
        </p:txBody>
      </p:sp>
      <p:sp>
        <p:nvSpPr>
          <p:cNvPr id="656" name="Google Shape;656;p77"/>
          <p:cNvSpPr/>
          <p:nvPr/>
        </p:nvSpPr>
        <p:spPr>
          <a:xfrm>
            <a:off x="5621015" y="1644437"/>
            <a:ext cx="1054936" cy="1033567"/>
          </a:xfrm>
          <a:custGeom>
            <a:avLst/>
            <a:gdLst/>
            <a:ahLst/>
            <a:cxnLst/>
            <a:rect l="l" t="t" r="r" b="b"/>
            <a:pathLst>
              <a:path w="2318541" h="2793423" extrusionOk="0">
                <a:moveTo>
                  <a:pt x="0" y="0"/>
                </a:moveTo>
                <a:lnTo>
                  <a:pt x="2318541" y="0"/>
                </a:lnTo>
                <a:lnTo>
                  <a:pt x="2318541" y="2793423"/>
                </a:lnTo>
                <a:lnTo>
                  <a:pt x="0" y="2793423"/>
                </a:lnTo>
                <a:lnTo>
                  <a:pt x="0" y="0"/>
                </a:lnTo>
                <a:close/>
              </a:path>
            </a:pathLst>
          </a:custGeom>
          <a:blipFill rotWithShape="1">
            <a:blip r:embed="rId16">
              <a:alphaModFix/>
            </a:blip>
            <a:stretch>
              <a:fillRect/>
            </a:stretch>
          </a:blipFill>
          <a:ln>
            <a:noFill/>
          </a:ln>
        </p:spPr>
        <p:txBody>
          <a:bodyPr/>
          <a:lstStyle/>
          <a:p>
            <a:endParaRPr lang="nl-NL"/>
          </a:p>
        </p:txBody>
      </p:sp>
      <p:sp>
        <p:nvSpPr>
          <p:cNvPr id="657" name="Google Shape;657;p77"/>
          <p:cNvSpPr/>
          <p:nvPr/>
        </p:nvSpPr>
        <p:spPr>
          <a:xfrm>
            <a:off x="5733137" y="4003650"/>
            <a:ext cx="1528297" cy="924326"/>
          </a:xfrm>
          <a:custGeom>
            <a:avLst/>
            <a:gdLst/>
            <a:ahLst/>
            <a:cxnLst/>
            <a:rect l="l" t="t" r="r" b="b"/>
            <a:pathLst>
              <a:path w="3358894" h="2498178" extrusionOk="0">
                <a:moveTo>
                  <a:pt x="0" y="0"/>
                </a:moveTo>
                <a:lnTo>
                  <a:pt x="3358894" y="0"/>
                </a:lnTo>
                <a:lnTo>
                  <a:pt x="3358894" y="2498177"/>
                </a:lnTo>
                <a:lnTo>
                  <a:pt x="0" y="2498177"/>
                </a:lnTo>
                <a:lnTo>
                  <a:pt x="0" y="0"/>
                </a:lnTo>
                <a:close/>
              </a:path>
            </a:pathLst>
          </a:custGeom>
          <a:blipFill rotWithShape="1">
            <a:blip r:embed="rId17">
              <a:alphaModFix/>
            </a:blip>
            <a:stretch>
              <a:fillRect/>
            </a:stretch>
          </a:blipFill>
          <a:ln>
            <a:noFill/>
          </a:ln>
        </p:spPr>
        <p:txBody>
          <a:bodyPr/>
          <a:lstStyle/>
          <a:p>
            <a:endParaRPr lang="nl-NL"/>
          </a:p>
        </p:txBody>
      </p:sp>
      <p:sp>
        <p:nvSpPr>
          <p:cNvPr id="658" name="Google Shape;658;p77"/>
          <p:cNvSpPr/>
          <p:nvPr/>
        </p:nvSpPr>
        <p:spPr>
          <a:xfrm>
            <a:off x="7199246" y="4078676"/>
            <a:ext cx="1731995" cy="1019355"/>
          </a:xfrm>
          <a:custGeom>
            <a:avLst/>
            <a:gdLst/>
            <a:ahLst/>
            <a:cxnLst/>
            <a:rect l="l" t="t" r="r" b="b"/>
            <a:pathLst>
              <a:path w="3806582" h="2755014" extrusionOk="0">
                <a:moveTo>
                  <a:pt x="0" y="0"/>
                </a:moveTo>
                <a:lnTo>
                  <a:pt x="3806582" y="0"/>
                </a:lnTo>
                <a:lnTo>
                  <a:pt x="3806582" y="2755013"/>
                </a:lnTo>
                <a:lnTo>
                  <a:pt x="0" y="2755013"/>
                </a:lnTo>
                <a:lnTo>
                  <a:pt x="0" y="0"/>
                </a:lnTo>
                <a:close/>
              </a:path>
            </a:pathLst>
          </a:custGeom>
          <a:blipFill rotWithShape="1">
            <a:blip r:embed="rId18">
              <a:alphaModFix/>
            </a:blip>
            <a:stretch>
              <a:fillRect/>
            </a:stretch>
          </a:blipFill>
          <a:ln>
            <a:noFill/>
          </a:ln>
        </p:spPr>
        <p:txBody>
          <a:bodyPr/>
          <a:lstStyle/>
          <a:p>
            <a:endParaRPr lang="nl-NL"/>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663" name="Google Shape;663;p78"/>
          <p:cNvPicPr preferRelativeResize="0"/>
          <p:nvPr/>
        </p:nvPicPr>
        <p:blipFill rotWithShape="1">
          <a:blip r:embed="rId3">
            <a:alphaModFix/>
          </a:blip>
          <a:srcRect l="13201" t="7771" r="7840" b="10941"/>
          <a:stretch/>
        </p:blipFill>
        <p:spPr>
          <a:xfrm>
            <a:off x="278975" y="226925"/>
            <a:ext cx="1659675" cy="1854801"/>
          </a:xfrm>
          <a:prstGeom prst="rect">
            <a:avLst/>
          </a:prstGeom>
          <a:noFill/>
          <a:ln>
            <a:noFill/>
          </a:ln>
        </p:spPr>
      </p:pic>
      <p:pic>
        <p:nvPicPr>
          <p:cNvPr id="664" name="Google Shape;664;p78"/>
          <p:cNvPicPr preferRelativeResize="0"/>
          <p:nvPr/>
        </p:nvPicPr>
        <p:blipFill rotWithShape="1">
          <a:blip r:embed="rId3">
            <a:alphaModFix/>
          </a:blip>
          <a:srcRect l="14814" t="26" r="8024" b="10655"/>
          <a:stretch/>
        </p:blipFill>
        <p:spPr>
          <a:xfrm flipH="1">
            <a:off x="2193748" y="276963"/>
            <a:ext cx="1476101" cy="1854801"/>
          </a:xfrm>
          <a:prstGeom prst="rect">
            <a:avLst/>
          </a:prstGeom>
          <a:noFill/>
          <a:ln>
            <a:noFill/>
          </a:ln>
        </p:spPr>
      </p:pic>
      <p:pic>
        <p:nvPicPr>
          <p:cNvPr id="665" name="Google Shape;665;p78"/>
          <p:cNvPicPr preferRelativeResize="0"/>
          <p:nvPr/>
        </p:nvPicPr>
        <p:blipFill rotWithShape="1">
          <a:blip r:embed="rId4">
            <a:alphaModFix/>
          </a:blip>
          <a:srcRect/>
          <a:stretch/>
        </p:blipFill>
        <p:spPr>
          <a:xfrm>
            <a:off x="6549409" y="3870498"/>
            <a:ext cx="1159716" cy="1221923"/>
          </a:xfrm>
          <a:prstGeom prst="rect">
            <a:avLst/>
          </a:prstGeom>
          <a:noFill/>
          <a:ln>
            <a:noFill/>
          </a:ln>
        </p:spPr>
      </p:pic>
      <p:pic>
        <p:nvPicPr>
          <p:cNvPr id="666" name="Google Shape;666;p78"/>
          <p:cNvPicPr preferRelativeResize="0"/>
          <p:nvPr/>
        </p:nvPicPr>
        <p:blipFill rotWithShape="1">
          <a:blip r:embed="rId5">
            <a:alphaModFix/>
          </a:blip>
          <a:srcRect/>
          <a:stretch/>
        </p:blipFill>
        <p:spPr>
          <a:xfrm>
            <a:off x="6471185" y="2651011"/>
            <a:ext cx="1034405" cy="1063407"/>
          </a:xfrm>
          <a:prstGeom prst="rect">
            <a:avLst/>
          </a:prstGeom>
          <a:noFill/>
          <a:ln>
            <a:noFill/>
          </a:ln>
        </p:spPr>
      </p:pic>
      <p:pic>
        <p:nvPicPr>
          <p:cNvPr id="667" name="Google Shape;667;p78"/>
          <p:cNvPicPr preferRelativeResize="0"/>
          <p:nvPr/>
        </p:nvPicPr>
        <p:blipFill rotWithShape="1">
          <a:blip r:embed="rId6">
            <a:alphaModFix/>
          </a:blip>
          <a:srcRect/>
          <a:stretch/>
        </p:blipFill>
        <p:spPr>
          <a:xfrm>
            <a:off x="1938660" y="2380212"/>
            <a:ext cx="1028363" cy="1020651"/>
          </a:xfrm>
          <a:prstGeom prst="rect">
            <a:avLst/>
          </a:prstGeom>
          <a:noFill/>
          <a:ln>
            <a:noFill/>
          </a:ln>
        </p:spPr>
      </p:pic>
      <p:pic>
        <p:nvPicPr>
          <p:cNvPr id="668" name="Google Shape;668;p78"/>
          <p:cNvPicPr preferRelativeResize="0"/>
          <p:nvPr/>
        </p:nvPicPr>
        <p:blipFill rotWithShape="1">
          <a:blip r:embed="rId7">
            <a:alphaModFix/>
          </a:blip>
          <a:srcRect/>
          <a:stretch/>
        </p:blipFill>
        <p:spPr>
          <a:xfrm>
            <a:off x="350394" y="2459372"/>
            <a:ext cx="1186339" cy="757913"/>
          </a:xfrm>
          <a:prstGeom prst="rect">
            <a:avLst/>
          </a:prstGeom>
          <a:noFill/>
          <a:ln>
            <a:noFill/>
          </a:ln>
        </p:spPr>
      </p:pic>
      <p:pic>
        <p:nvPicPr>
          <p:cNvPr id="669" name="Google Shape;669;p78"/>
          <p:cNvPicPr preferRelativeResize="0"/>
          <p:nvPr/>
        </p:nvPicPr>
        <p:blipFill rotWithShape="1">
          <a:blip r:embed="rId8">
            <a:alphaModFix/>
          </a:blip>
          <a:srcRect/>
          <a:stretch/>
        </p:blipFill>
        <p:spPr>
          <a:xfrm>
            <a:off x="3572925" y="2419945"/>
            <a:ext cx="1136706" cy="1131155"/>
          </a:xfrm>
          <a:prstGeom prst="rect">
            <a:avLst/>
          </a:prstGeom>
          <a:noFill/>
          <a:ln>
            <a:noFill/>
          </a:ln>
        </p:spPr>
      </p:pic>
      <p:pic>
        <p:nvPicPr>
          <p:cNvPr id="670" name="Google Shape;670;p78"/>
          <p:cNvPicPr preferRelativeResize="0"/>
          <p:nvPr/>
        </p:nvPicPr>
        <p:blipFill rotWithShape="1">
          <a:blip r:embed="rId9">
            <a:alphaModFix/>
          </a:blip>
          <a:srcRect/>
          <a:stretch/>
        </p:blipFill>
        <p:spPr>
          <a:xfrm>
            <a:off x="362859" y="3839349"/>
            <a:ext cx="1161410" cy="1112533"/>
          </a:xfrm>
          <a:prstGeom prst="rect">
            <a:avLst/>
          </a:prstGeom>
          <a:noFill/>
          <a:ln>
            <a:noFill/>
          </a:ln>
        </p:spPr>
      </p:pic>
      <p:pic>
        <p:nvPicPr>
          <p:cNvPr id="671" name="Google Shape;671;p78"/>
          <p:cNvPicPr preferRelativeResize="0"/>
          <p:nvPr/>
        </p:nvPicPr>
        <p:blipFill rotWithShape="1">
          <a:blip r:embed="rId10">
            <a:alphaModFix/>
          </a:blip>
          <a:srcRect/>
          <a:stretch/>
        </p:blipFill>
        <p:spPr>
          <a:xfrm>
            <a:off x="1855362" y="3969032"/>
            <a:ext cx="985046" cy="924712"/>
          </a:xfrm>
          <a:prstGeom prst="rect">
            <a:avLst/>
          </a:prstGeom>
          <a:noFill/>
          <a:ln>
            <a:noFill/>
          </a:ln>
        </p:spPr>
      </p:pic>
      <p:pic>
        <p:nvPicPr>
          <p:cNvPr id="672" name="Google Shape;672;p78"/>
          <p:cNvPicPr preferRelativeResize="0"/>
          <p:nvPr/>
        </p:nvPicPr>
        <p:blipFill rotWithShape="1">
          <a:blip r:embed="rId11">
            <a:alphaModFix/>
          </a:blip>
          <a:srcRect/>
          <a:stretch/>
        </p:blipFill>
        <p:spPr>
          <a:xfrm>
            <a:off x="7551121" y="323647"/>
            <a:ext cx="1194246" cy="761331"/>
          </a:xfrm>
          <a:prstGeom prst="rect">
            <a:avLst/>
          </a:prstGeom>
          <a:noFill/>
          <a:ln>
            <a:noFill/>
          </a:ln>
        </p:spPr>
      </p:pic>
      <p:pic>
        <p:nvPicPr>
          <p:cNvPr id="673" name="Google Shape;673;p78"/>
          <p:cNvPicPr preferRelativeResize="0"/>
          <p:nvPr/>
        </p:nvPicPr>
        <p:blipFill rotWithShape="1">
          <a:blip r:embed="rId12">
            <a:alphaModFix/>
          </a:blip>
          <a:srcRect/>
          <a:stretch/>
        </p:blipFill>
        <p:spPr>
          <a:xfrm>
            <a:off x="7709130" y="2627935"/>
            <a:ext cx="1348924" cy="1086497"/>
          </a:xfrm>
          <a:prstGeom prst="rect">
            <a:avLst/>
          </a:prstGeom>
          <a:noFill/>
          <a:ln>
            <a:noFill/>
          </a:ln>
        </p:spPr>
      </p:pic>
      <p:pic>
        <p:nvPicPr>
          <p:cNvPr id="674" name="Google Shape;674;p78"/>
          <p:cNvPicPr preferRelativeResize="0"/>
          <p:nvPr/>
        </p:nvPicPr>
        <p:blipFill rotWithShape="1">
          <a:blip r:embed="rId13">
            <a:alphaModFix/>
          </a:blip>
          <a:srcRect/>
          <a:stretch/>
        </p:blipFill>
        <p:spPr>
          <a:xfrm>
            <a:off x="8062463" y="3870500"/>
            <a:ext cx="856517" cy="924726"/>
          </a:xfrm>
          <a:prstGeom prst="rect">
            <a:avLst/>
          </a:prstGeom>
          <a:noFill/>
          <a:ln>
            <a:noFill/>
          </a:ln>
        </p:spPr>
      </p:pic>
      <p:pic>
        <p:nvPicPr>
          <p:cNvPr id="675" name="Google Shape;675;p78"/>
          <p:cNvPicPr preferRelativeResize="0"/>
          <p:nvPr/>
        </p:nvPicPr>
        <p:blipFill rotWithShape="1">
          <a:blip r:embed="rId14">
            <a:alphaModFix/>
          </a:blip>
          <a:srcRect/>
          <a:stretch/>
        </p:blipFill>
        <p:spPr>
          <a:xfrm>
            <a:off x="7810816" y="1548601"/>
            <a:ext cx="1049696" cy="583164"/>
          </a:xfrm>
          <a:prstGeom prst="rect">
            <a:avLst/>
          </a:prstGeom>
          <a:noFill/>
          <a:ln>
            <a:noFill/>
          </a:ln>
        </p:spPr>
      </p:pic>
      <p:pic>
        <p:nvPicPr>
          <p:cNvPr id="676" name="Google Shape;676;p78"/>
          <p:cNvPicPr preferRelativeResize="0"/>
          <p:nvPr/>
        </p:nvPicPr>
        <p:blipFill rotWithShape="1">
          <a:blip r:embed="rId15">
            <a:alphaModFix/>
          </a:blip>
          <a:srcRect/>
          <a:stretch/>
        </p:blipFill>
        <p:spPr>
          <a:xfrm>
            <a:off x="5105908" y="2919876"/>
            <a:ext cx="1090624" cy="389897"/>
          </a:xfrm>
          <a:prstGeom prst="rect">
            <a:avLst/>
          </a:prstGeom>
          <a:noFill/>
          <a:ln>
            <a:noFill/>
          </a:ln>
        </p:spPr>
      </p:pic>
      <p:pic>
        <p:nvPicPr>
          <p:cNvPr id="677" name="Google Shape;677;p78"/>
          <p:cNvPicPr preferRelativeResize="0"/>
          <p:nvPr/>
        </p:nvPicPr>
        <p:blipFill rotWithShape="1">
          <a:blip r:embed="rId16">
            <a:alphaModFix/>
          </a:blip>
          <a:srcRect/>
          <a:stretch/>
        </p:blipFill>
        <p:spPr>
          <a:xfrm>
            <a:off x="3389894" y="3839265"/>
            <a:ext cx="979805" cy="1102452"/>
          </a:xfrm>
          <a:prstGeom prst="rect">
            <a:avLst/>
          </a:prstGeom>
          <a:noFill/>
          <a:ln>
            <a:noFill/>
          </a:ln>
        </p:spPr>
      </p:pic>
      <p:pic>
        <p:nvPicPr>
          <p:cNvPr id="678" name="Google Shape;678;p78"/>
          <p:cNvPicPr preferRelativeResize="0"/>
          <p:nvPr/>
        </p:nvPicPr>
        <p:blipFill rotWithShape="1">
          <a:blip r:embed="rId17">
            <a:alphaModFix/>
          </a:blip>
          <a:srcRect/>
          <a:stretch/>
        </p:blipFill>
        <p:spPr>
          <a:xfrm>
            <a:off x="4979205" y="3885955"/>
            <a:ext cx="1216839" cy="893823"/>
          </a:xfrm>
          <a:prstGeom prst="rect">
            <a:avLst/>
          </a:prstGeom>
          <a:noFill/>
          <a:ln>
            <a:noFill/>
          </a:ln>
        </p:spPr>
      </p:pic>
      <p:pic>
        <p:nvPicPr>
          <p:cNvPr id="679" name="Google Shape;679;p78"/>
          <p:cNvPicPr preferRelativeResize="0"/>
          <p:nvPr/>
        </p:nvPicPr>
        <p:blipFill rotWithShape="1">
          <a:blip r:embed="rId18">
            <a:alphaModFix/>
          </a:blip>
          <a:srcRect/>
          <a:stretch/>
        </p:blipFill>
        <p:spPr>
          <a:xfrm>
            <a:off x="5275144" y="1459473"/>
            <a:ext cx="930369" cy="817033"/>
          </a:xfrm>
          <a:prstGeom prst="rect">
            <a:avLst/>
          </a:prstGeom>
          <a:noFill/>
          <a:ln>
            <a:noFill/>
          </a:ln>
        </p:spPr>
      </p:pic>
      <p:pic>
        <p:nvPicPr>
          <p:cNvPr id="680" name="Google Shape;680;p78"/>
          <p:cNvPicPr preferRelativeResize="0"/>
          <p:nvPr/>
        </p:nvPicPr>
        <p:blipFill rotWithShape="1">
          <a:blip r:embed="rId19">
            <a:alphaModFix/>
          </a:blip>
          <a:srcRect/>
          <a:stretch/>
        </p:blipFill>
        <p:spPr>
          <a:xfrm flipH="1">
            <a:off x="6402290" y="1492881"/>
            <a:ext cx="1172205" cy="75021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685" name="Google Shape;685;p79"/>
          <p:cNvPicPr preferRelativeResize="0"/>
          <p:nvPr/>
        </p:nvPicPr>
        <p:blipFill rotWithShape="1">
          <a:blip r:embed="rId3">
            <a:alphaModFix/>
          </a:blip>
          <a:srcRect/>
          <a:stretch/>
        </p:blipFill>
        <p:spPr>
          <a:xfrm>
            <a:off x="644786" y="1506819"/>
            <a:ext cx="941387" cy="1369291"/>
          </a:xfrm>
          <a:prstGeom prst="rect">
            <a:avLst/>
          </a:prstGeom>
          <a:noFill/>
          <a:ln>
            <a:noFill/>
          </a:ln>
        </p:spPr>
      </p:pic>
      <p:pic>
        <p:nvPicPr>
          <p:cNvPr id="686" name="Google Shape;686;p79"/>
          <p:cNvPicPr preferRelativeResize="0"/>
          <p:nvPr/>
        </p:nvPicPr>
        <p:blipFill rotWithShape="1">
          <a:blip r:embed="rId4">
            <a:alphaModFix/>
          </a:blip>
          <a:srcRect/>
          <a:stretch/>
        </p:blipFill>
        <p:spPr>
          <a:xfrm>
            <a:off x="304865" y="212859"/>
            <a:ext cx="1516799" cy="940415"/>
          </a:xfrm>
          <a:prstGeom prst="rect">
            <a:avLst/>
          </a:prstGeom>
          <a:noFill/>
          <a:ln>
            <a:noFill/>
          </a:ln>
        </p:spPr>
      </p:pic>
      <p:pic>
        <p:nvPicPr>
          <p:cNvPr id="687" name="Google Shape;687;p79"/>
          <p:cNvPicPr preferRelativeResize="0"/>
          <p:nvPr/>
        </p:nvPicPr>
        <p:blipFill rotWithShape="1">
          <a:blip r:embed="rId5">
            <a:alphaModFix/>
          </a:blip>
          <a:srcRect/>
          <a:stretch/>
        </p:blipFill>
        <p:spPr>
          <a:xfrm>
            <a:off x="3380139" y="2965602"/>
            <a:ext cx="833838" cy="1554612"/>
          </a:xfrm>
          <a:prstGeom prst="rect">
            <a:avLst/>
          </a:prstGeom>
          <a:noFill/>
          <a:ln>
            <a:noFill/>
          </a:ln>
        </p:spPr>
      </p:pic>
      <p:pic>
        <p:nvPicPr>
          <p:cNvPr id="688" name="Google Shape;688;p79"/>
          <p:cNvPicPr preferRelativeResize="0"/>
          <p:nvPr/>
        </p:nvPicPr>
        <p:blipFill rotWithShape="1">
          <a:blip r:embed="rId6">
            <a:alphaModFix/>
          </a:blip>
          <a:srcRect/>
          <a:stretch/>
        </p:blipFill>
        <p:spPr>
          <a:xfrm>
            <a:off x="3312041" y="1862625"/>
            <a:ext cx="866544" cy="911895"/>
          </a:xfrm>
          <a:prstGeom prst="rect">
            <a:avLst/>
          </a:prstGeom>
          <a:noFill/>
          <a:ln>
            <a:noFill/>
          </a:ln>
        </p:spPr>
      </p:pic>
      <p:pic>
        <p:nvPicPr>
          <p:cNvPr id="689" name="Google Shape;689;p79"/>
          <p:cNvPicPr preferRelativeResize="0"/>
          <p:nvPr/>
        </p:nvPicPr>
        <p:blipFill rotWithShape="1">
          <a:blip r:embed="rId7">
            <a:alphaModFix/>
          </a:blip>
          <a:srcRect/>
          <a:stretch/>
        </p:blipFill>
        <p:spPr>
          <a:xfrm>
            <a:off x="1889845" y="1871842"/>
            <a:ext cx="958126" cy="893452"/>
          </a:xfrm>
          <a:prstGeom prst="rect">
            <a:avLst/>
          </a:prstGeom>
          <a:noFill/>
          <a:ln>
            <a:noFill/>
          </a:ln>
        </p:spPr>
      </p:pic>
      <p:pic>
        <p:nvPicPr>
          <p:cNvPr id="690" name="Google Shape;690;p79"/>
          <p:cNvPicPr preferRelativeResize="0"/>
          <p:nvPr/>
        </p:nvPicPr>
        <p:blipFill rotWithShape="1">
          <a:blip r:embed="rId8">
            <a:alphaModFix/>
          </a:blip>
          <a:srcRect/>
          <a:stretch/>
        </p:blipFill>
        <p:spPr>
          <a:xfrm>
            <a:off x="4792142" y="1600331"/>
            <a:ext cx="899506" cy="1182262"/>
          </a:xfrm>
          <a:prstGeom prst="rect">
            <a:avLst/>
          </a:prstGeom>
          <a:noFill/>
          <a:ln>
            <a:noFill/>
          </a:ln>
        </p:spPr>
      </p:pic>
      <p:pic>
        <p:nvPicPr>
          <p:cNvPr id="691" name="Google Shape;691;p79"/>
          <p:cNvPicPr preferRelativeResize="0"/>
          <p:nvPr/>
        </p:nvPicPr>
        <p:blipFill rotWithShape="1">
          <a:blip r:embed="rId9">
            <a:alphaModFix/>
          </a:blip>
          <a:srcRect/>
          <a:stretch/>
        </p:blipFill>
        <p:spPr>
          <a:xfrm>
            <a:off x="2155812" y="213954"/>
            <a:ext cx="936118" cy="1028700"/>
          </a:xfrm>
          <a:prstGeom prst="rect">
            <a:avLst/>
          </a:prstGeom>
          <a:noFill/>
          <a:ln>
            <a:noFill/>
          </a:ln>
        </p:spPr>
      </p:pic>
      <p:pic>
        <p:nvPicPr>
          <p:cNvPr id="692" name="Google Shape;692;p79"/>
          <p:cNvPicPr preferRelativeResize="0"/>
          <p:nvPr/>
        </p:nvPicPr>
        <p:blipFill rotWithShape="1">
          <a:blip r:embed="rId10">
            <a:alphaModFix/>
          </a:blip>
          <a:srcRect/>
          <a:stretch/>
        </p:blipFill>
        <p:spPr>
          <a:xfrm>
            <a:off x="4498151" y="3076391"/>
            <a:ext cx="1291579" cy="1385072"/>
          </a:xfrm>
          <a:prstGeom prst="rect">
            <a:avLst/>
          </a:prstGeom>
          <a:noFill/>
          <a:ln>
            <a:noFill/>
          </a:ln>
        </p:spPr>
      </p:pic>
      <p:pic>
        <p:nvPicPr>
          <p:cNvPr id="693" name="Google Shape;693;p79"/>
          <p:cNvPicPr preferRelativeResize="0"/>
          <p:nvPr/>
        </p:nvPicPr>
        <p:blipFill rotWithShape="1">
          <a:blip r:embed="rId11">
            <a:alphaModFix/>
          </a:blip>
          <a:srcRect/>
          <a:stretch/>
        </p:blipFill>
        <p:spPr>
          <a:xfrm>
            <a:off x="6229268" y="1600325"/>
            <a:ext cx="732856" cy="964282"/>
          </a:xfrm>
          <a:prstGeom prst="rect">
            <a:avLst/>
          </a:prstGeom>
          <a:noFill/>
          <a:ln>
            <a:noFill/>
          </a:ln>
        </p:spPr>
      </p:pic>
      <p:pic>
        <p:nvPicPr>
          <p:cNvPr id="694" name="Google Shape;694;p79"/>
          <p:cNvPicPr preferRelativeResize="0"/>
          <p:nvPr/>
        </p:nvPicPr>
        <p:blipFill rotWithShape="1">
          <a:blip r:embed="rId12">
            <a:alphaModFix/>
          </a:blip>
          <a:srcRect/>
          <a:stretch/>
        </p:blipFill>
        <p:spPr>
          <a:xfrm>
            <a:off x="4729258" y="212847"/>
            <a:ext cx="941628" cy="714461"/>
          </a:xfrm>
          <a:prstGeom prst="rect">
            <a:avLst/>
          </a:prstGeom>
          <a:noFill/>
          <a:ln>
            <a:noFill/>
          </a:ln>
        </p:spPr>
      </p:pic>
      <p:pic>
        <p:nvPicPr>
          <p:cNvPr id="695" name="Google Shape;695;p79"/>
          <p:cNvPicPr preferRelativeResize="0"/>
          <p:nvPr/>
        </p:nvPicPr>
        <p:blipFill rotWithShape="1">
          <a:blip r:embed="rId13">
            <a:alphaModFix/>
          </a:blip>
          <a:srcRect/>
          <a:stretch/>
        </p:blipFill>
        <p:spPr>
          <a:xfrm flipH="1">
            <a:off x="3312041" y="160890"/>
            <a:ext cx="1029981" cy="1044341"/>
          </a:xfrm>
          <a:prstGeom prst="rect">
            <a:avLst/>
          </a:prstGeom>
          <a:noFill/>
          <a:ln>
            <a:noFill/>
          </a:ln>
        </p:spPr>
      </p:pic>
      <p:pic>
        <p:nvPicPr>
          <p:cNvPr id="696" name="Google Shape;696;p79"/>
          <p:cNvPicPr preferRelativeResize="0"/>
          <p:nvPr/>
        </p:nvPicPr>
        <p:blipFill rotWithShape="1">
          <a:blip r:embed="rId14">
            <a:alphaModFix/>
          </a:blip>
          <a:srcRect/>
          <a:stretch/>
        </p:blipFill>
        <p:spPr>
          <a:xfrm>
            <a:off x="6058108" y="314568"/>
            <a:ext cx="941629" cy="827455"/>
          </a:xfrm>
          <a:prstGeom prst="rect">
            <a:avLst/>
          </a:prstGeom>
          <a:noFill/>
          <a:ln>
            <a:noFill/>
          </a:ln>
        </p:spPr>
      </p:pic>
      <p:pic>
        <p:nvPicPr>
          <p:cNvPr id="697" name="Google Shape;697;p79"/>
          <p:cNvPicPr preferRelativeResize="0"/>
          <p:nvPr/>
        </p:nvPicPr>
        <p:blipFill rotWithShape="1">
          <a:blip r:embed="rId15">
            <a:alphaModFix/>
          </a:blip>
          <a:srcRect/>
          <a:stretch/>
        </p:blipFill>
        <p:spPr>
          <a:xfrm>
            <a:off x="7635823" y="1391544"/>
            <a:ext cx="850156" cy="1000184"/>
          </a:xfrm>
          <a:prstGeom prst="rect">
            <a:avLst/>
          </a:prstGeom>
          <a:noFill/>
          <a:ln>
            <a:noFill/>
          </a:ln>
        </p:spPr>
      </p:pic>
      <p:pic>
        <p:nvPicPr>
          <p:cNvPr id="698" name="Google Shape;698;p79"/>
          <p:cNvPicPr preferRelativeResize="0"/>
          <p:nvPr/>
        </p:nvPicPr>
        <p:blipFill rotWithShape="1">
          <a:blip r:embed="rId16">
            <a:alphaModFix/>
          </a:blip>
          <a:srcRect/>
          <a:stretch/>
        </p:blipFill>
        <p:spPr>
          <a:xfrm>
            <a:off x="7569472" y="352986"/>
            <a:ext cx="982846" cy="750649"/>
          </a:xfrm>
          <a:prstGeom prst="rect">
            <a:avLst/>
          </a:prstGeom>
          <a:noFill/>
          <a:ln>
            <a:noFill/>
          </a:ln>
        </p:spPr>
      </p:pic>
      <p:pic>
        <p:nvPicPr>
          <p:cNvPr id="699" name="Google Shape;699;p79"/>
          <p:cNvPicPr preferRelativeResize="0"/>
          <p:nvPr/>
        </p:nvPicPr>
        <p:blipFill rotWithShape="1">
          <a:blip r:embed="rId17">
            <a:alphaModFix/>
          </a:blip>
          <a:srcRect/>
          <a:stretch/>
        </p:blipFill>
        <p:spPr>
          <a:xfrm>
            <a:off x="2098249" y="3229647"/>
            <a:ext cx="787863" cy="889785"/>
          </a:xfrm>
          <a:prstGeom prst="rect">
            <a:avLst/>
          </a:prstGeom>
          <a:noFill/>
          <a:ln>
            <a:noFill/>
          </a:ln>
        </p:spPr>
      </p:pic>
      <p:pic>
        <p:nvPicPr>
          <p:cNvPr id="700" name="Google Shape;700;p79"/>
          <p:cNvPicPr preferRelativeResize="0"/>
          <p:nvPr/>
        </p:nvPicPr>
        <p:blipFill rotWithShape="1">
          <a:blip r:embed="rId18">
            <a:alphaModFix/>
          </a:blip>
          <a:srcRect/>
          <a:stretch/>
        </p:blipFill>
        <p:spPr>
          <a:xfrm>
            <a:off x="815448" y="3255947"/>
            <a:ext cx="788743" cy="8371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pic>
        <p:nvPicPr>
          <p:cNvPr id="705" name="Google Shape;705;p80"/>
          <p:cNvPicPr preferRelativeResize="0"/>
          <p:nvPr/>
        </p:nvPicPr>
        <p:blipFill rotWithShape="1">
          <a:blip r:embed="rId3">
            <a:alphaModFix/>
          </a:blip>
          <a:srcRect/>
          <a:stretch/>
        </p:blipFill>
        <p:spPr>
          <a:xfrm flipH="1">
            <a:off x="2015508" y="4012631"/>
            <a:ext cx="854254" cy="934075"/>
          </a:xfrm>
          <a:prstGeom prst="rect">
            <a:avLst/>
          </a:prstGeom>
          <a:noFill/>
          <a:ln>
            <a:noFill/>
          </a:ln>
        </p:spPr>
      </p:pic>
      <p:pic>
        <p:nvPicPr>
          <p:cNvPr id="706" name="Google Shape;706;p80"/>
          <p:cNvPicPr preferRelativeResize="0"/>
          <p:nvPr/>
        </p:nvPicPr>
        <p:blipFill rotWithShape="1">
          <a:blip r:embed="rId4">
            <a:alphaModFix/>
          </a:blip>
          <a:srcRect/>
          <a:stretch/>
        </p:blipFill>
        <p:spPr>
          <a:xfrm>
            <a:off x="1048741" y="3788237"/>
            <a:ext cx="809670" cy="1240989"/>
          </a:xfrm>
          <a:prstGeom prst="rect">
            <a:avLst/>
          </a:prstGeom>
          <a:noFill/>
          <a:ln>
            <a:noFill/>
          </a:ln>
        </p:spPr>
      </p:pic>
      <p:pic>
        <p:nvPicPr>
          <p:cNvPr id="707" name="Google Shape;707;p80"/>
          <p:cNvPicPr preferRelativeResize="0"/>
          <p:nvPr/>
        </p:nvPicPr>
        <p:blipFill rotWithShape="1">
          <a:blip r:embed="rId5">
            <a:alphaModFix/>
          </a:blip>
          <a:srcRect/>
          <a:stretch/>
        </p:blipFill>
        <p:spPr>
          <a:xfrm>
            <a:off x="248950" y="376365"/>
            <a:ext cx="841312" cy="842461"/>
          </a:xfrm>
          <a:prstGeom prst="rect">
            <a:avLst/>
          </a:prstGeom>
          <a:noFill/>
          <a:ln>
            <a:noFill/>
          </a:ln>
        </p:spPr>
      </p:pic>
      <p:pic>
        <p:nvPicPr>
          <p:cNvPr id="708" name="Google Shape;708;p80"/>
          <p:cNvPicPr preferRelativeResize="0"/>
          <p:nvPr/>
        </p:nvPicPr>
        <p:blipFill rotWithShape="1">
          <a:blip r:embed="rId6">
            <a:alphaModFix/>
          </a:blip>
          <a:srcRect/>
          <a:stretch/>
        </p:blipFill>
        <p:spPr>
          <a:xfrm>
            <a:off x="1385169" y="415704"/>
            <a:ext cx="841312" cy="842461"/>
          </a:xfrm>
          <a:prstGeom prst="rect">
            <a:avLst/>
          </a:prstGeom>
          <a:noFill/>
          <a:ln>
            <a:noFill/>
          </a:ln>
        </p:spPr>
      </p:pic>
      <p:pic>
        <p:nvPicPr>
          <p:cNvPr id="709" name="Google Shape;709;p80"/>
          <p:cNvPicPr preferRelativeResize="0"/>
          <p:nvPr/>
        </p:nvPicPr>
        <p:blipFill rotWithShape="1">
          <a:blip r:embed="rId7">
            <a:alphaModFix/>
          </a:blip>
          <a:srcRect/>
          <a:stretch/>
        </p:blipFill>
        <p:spPr>
          <a:xfrm>
            <a:off x="8203613" y="291925"/>
            <a:ext cx="756412" cy="1295774"/>
          </a:xfrm>
          <a:prstGeom prst="rect">
            <a:avLst/>
          </a:prstGeom>
          <a:noFill/>
          <a:ln>
            <a:noFill/>
          </a:ln>
        </p:spPr>
      </p:pic>
      <p:pic>
        <p:nvPicPr>
          <p:cNvPr id="710" name="Google Shape;710;p80"/>
          <p:cNvPicPr preferRelativeResize="0"/>
          <p:nvPr/>
        </p:nvPicPr>
        <p:blipFill rotWithShape="1">
          <a:blip r:embed="rId8">
            <a:alphaModFix/>
          </a:blip>
          <a:srcRect/>
          <a:stretch/>
        </p:blipFill>
        <p:spPr>
          <a:xfrm>
            <a:off x="5137861" y="198925"/>
            <a:ext cx="566346" cy="1237904"/>
          </a:xfrm>
          <a:prstGeom prst="rect">
            <a:avLst/>
          </a:prstGeom>
          <a:noFill/>
          <a:ln>
            <a:noFill/>
          </a:ln>
        </p:spPr>
      </p:pic>
      <p:pic>
        <p:nvPicPr>
          <p:cNvPr id="711" name="Google Shape;711;p80"/>
          <p:cNvPicPr preferRelativeResize="0"/>
          <p:nvPr/>
        </p:nvPicPr>
        <p:blipFill rotWithShape="1">
          <a:blip r:embed="rId9">
            <a:alphaModFix/>
          </a:blip>
          <a:srcRect/>
          <a:stretch/>
        </p:blipFill>
        <p:spPr>
          <a:xfrm>
            <a:off x="2577397" y="415702"/>
            <a:ext cx="937068" cy="918428"/>
          </a:xfrm>
          <a:prstGeom prst="rect">
            <a:avLst/>
          </a:prstGeom>
          <a:noFill/>
          <a:ln>
            <a:noFill/>
          </a:ln>
        </p:spPr>
      </p:pic>
      <p:pic>
        <p:nvPicPr>
          <p:cNvPr id="712" name="Google Shape;712;p80"/>
          <p:cNvPicPr preferRelativeResize="0"/>
          <p:nvPr/>
        </p:nvPicPr>
        <p:blipFill rotWithShape="1">
          <a:blip r:embed="rId10">
            <a:alphaModFix/>
          </a:blip>
          <a:srcRect/>
          <a:stretch/>
        </p:blipFill>
        <p:spPr>
          <a:xfrm>
            <a:off x="3674155" y="242518"/>
            <a:ext cx="1081314" cy="1352758"/>
          </a:xfrm>
          <a:prstGeom prst="rect">
            <a:avLst/>
          </a:prstGeom>
          <a:noFill/>
          <a:ln>
            <a:noFill/>
          </a:ln>
        </p:spPr>
      </p:pic>
      <p:pic>
        <p:nvPicPr>
          <p:cNvPr id="713" name="Google Shape;713;p80"/>
          <p:cNvPicPr preferRelativeResize="0"/>
          <p:nvPr/>
        </p:nvPicPr>
        <p:blipFill rotWithShape="1">
          <a:blip r:embed="rId11">
            <a:alphaModFix/>
          </a:blip>
          <a:srcRect/>
          <a:stretch/>
        </p:blipFill>
        <p:spPr>
          <a:xfrm>
            <a:off x="4020925" y="3788217"/>
            <a:ext cx="809649" cy="1158059"/>
          </a:xfrm>
          <a:prstGeom prst="rect">
            <a:avLst/>
          </a:prstGeom>
          <a:noFill/>
          <a:ln>
            <a:noFill/>
          </a:ln>
        </p:spPr>
      </p:pic>
      <p:pic>
        <p:nvPicPr>
          <p:cNvPr id="714" name="Google Shape;714;p80"/>
          <p:cNvPicPr preferRelativeResize="0"/>
          <p:nvPr/>
        </p:nvPicPr>
        <p:blipFill rotWithShape="1">
          <a:blip r:embed="rId12">
            <a:alphaModFix/>
          </a:blip>
          <a:srcRect/>
          <a:stretch/>
        </p:blipFill>
        <p:spPr>
          <a:xfrm>
            <a:off x="3026845" y="4003242"/>
            <a:ext cx="836989" cy="952930"/>
          </a:xfrm>
          <a:prstGeom prst="rect">
            <a:avLst/>
          </a:prstGeom>
          <a:noFill/>
          <a:ln>
            <a:noFill/>
          </a:ln>
        </p:spPr>
      </p:pic>
      <p:pic>
        <p:nvPicPr>
          <p:cNvPr id="715" name="Google Shape;715;p80"/>
          <p:cNvPicPr preferRelativeResize="0"/>
          <p:nvPr/>
        </p:nvPicPr>
        <p:blipFill rotWithShape="1">
          <a:blip r:embed="rId13">
            <a:alphaModFix/>
          </a:blip>
          <a:srcRect/>
          <a:stretch/>
        </p:blipFill>
        <p:spPr>
          <a:xfrm>
            <a:off x="6138784" y="291917"/>
            <a:ext cx="915172" cy="1144909"/>
          </a:xfrm>
          <a:prstGeom prst="rect">
            <a:avLst/>
          </a:prstGeom>
          <a:noFill/>
          <a:ln>
            <a:noFill/>
          </a:ln>
        </p:spPr>
      </p:pic>
      <p:pic>
        <p:nvPicPr>
          <p:cNvPr id="716" name="Google Shape;716;p80"/>
          <p:cNvPicPr preferRelativeResize="0"/>
          <p:nvPr/>
        </p:nvPicPr>
        <p:blipFill rotWithShape="1">
          <a:blip r:embed="rId14">
            <a:alphaModFix/>
          </a:blip>
          <a:srcRect/>
          <a:stretch/>
        </p:blipFill>
        <p:spPr>
          <a:xfrm>
            <a:off x="6020145" y="4013060"/>
            <a:ext cx="947831" cy="933218"/>
          </a:xfrm>
          <a:prstGeom prst="rect">
            <a:avLst/>
          </a:prstGeom>
          <a:noFill/>
          <a:ln>
            <a:noFill/>
          </a:ln>
        </p:spPr>
      </p:pic>
      <p:pic>
        <p:nvPicPr>
          <p:cNvPr id="717" name="Google Shape;717;p80"/>
          <p:cNvPicPr preferRelativeResize="0"/>
          <p:nvPr/>
        </p:nvPicPr>
        <p:blipFill rotWithShape="1">
          <a:blip r:embed="rId15">
            <a:alphaModFix/>
          </a:blip>
          <a:srcRect/>
          <a:stretch/>
        </p:blipFill>
        <p:spPr>
          <a:xfrm>
            <a:off x="7110208" y="3954285"/>
            <a:ext cx="947470" cy="1050800"/>
          </a:xfrm>
          <a:prstGeom prst="rect">
            <a:avLst/>
          </a:prstGeom>
          <a:noFill/>
          <a:ln>
            <a:noFill/>
          </a:ln>
        </p:spPr>
      </p:pic>
      <p:pic>
        <p:nvPicPr>
          <p:cNvPr id="718" name="Google Shape;718;p80"/>
          <p:cNvPicPr preferRelativeResize="0"/>
          <p:nvPr/>
        </p:nvPicPr>
        <p:blipFill rotWithShape="1">
          <a:blip r:embed="rId16">
            <a:alphaModFix/>
          </a:blip>
          <a:srcRect/>
          <a:stretch/>
        </p:blipFill>
        <p:spPr>
          <a:xfrm>
            <a:off x="5103040" y="3965344"/>
            <a:ext cx="689229" cy="1028699"/>
          </a:xfrm>
          <a:prstGeom prst="rect">
            <a:avLst/>
          </a:prstGeom>
          <a:noFill/>
          <a:ln>
            <a:noFill/>
          </a:ln>
        </p:spPr>
      </p:pic>
      <p:pic>
        <p:nvPicPr>
          <p:cNvPr id="719" name="Google Shape;719;p80"/>
          <p:cNvPicPr preferRelativeResize="0"/>
          <p:nvPr/>
        </p:nvPicPr>
        <p:blipFill rotWithShape="1">
          <a:blip r:embed="rId17">
            <a:alphaModFix/>
          </a:blip>
          <a:srcRect/>
          <a:stretch/>
        </p:blipFill>
        <p:spPr>
          <a:xfrm>
            <a:off x="8161467" y="3925373"/>
            <a:ext cx="655942" cy="1108633"/>
          </a:xfrm>
          <a:prstGeom prst="rect">
            <a:avLst/>
          </a:prstGeom>
          <a:noFill/>
          <a:ln>
            <a:noFill/>
          </a:ln>
        </p:spPr>
      </p:pic>
      <p:pic>
        <p:nvPicPr>
          <p:cNvPr id="720" name="Google Shape;720;p80"/>
          <p:cNvPicPr preferRelativeResize="0"/>
          <p:nvPr/>
        </p:nvPicPr>
        <p:blipFill rotWithShape="1">
          <a:blip r:embed="rId18">
            <a:alphaModFix/>
          </a:blip>
          <a:srcRect/>
          <a:stretch/>
        </p:blipFill>
        <p:spPr>
          <a:xfrm>
            <a:off x="248961" y="3660406"/>
            <a:ext cx="559343" cy="1295776"/>
          </a:xfrm>
          <a:prstGeom prst="rect">
            <a:avLst/>
          </a:prstGeom>
          <a:noFill/>
          <a:ln>
            <a:noFill/>
          </a:ln>
        </p:spPr>
      </p:pic>
      <p:pic>
        <p:nvPicPr>
          <p:cNvPr id="721" name="Google Shape;721;p80"/>
          <p:cNvPicPr preferRelativeResize="0"/>
          <p:nvPr/>
        </p:nvPicPr>
        <p:blipFill rotWithShape="1">
          <a:blip r:embed="rId19">
            <a:alphaModFix/>
          </a:blip>
          <a:srcRect/>
          <a:stretch/>
        </p:blipFill>
        <p:spPr>
          <a:xfrm>
            <a:off x="7438435" y="346270"/>
            <a:ext cx="619240" cy="1145274"/>
          </a:xfrm>
          <a:prstGeom prst="rect">
            <a:avLst/>
          </a:prstGeom>
          <a:noFill/>
          <a:ln>
            <a:noFill/>
          </a:ln>
        </p:spPr>
      </p:pic>
      <p:pic>
        <p:nvPicPr>
          <p:cNvPr id="722" name="Google Shape;722;p80"/>
          <p:cNvPicPr preferRelativeResize="0"/>
          <p:nvPr/>
        </p:nvPicPr>
        <p:blipFill rotWithShape="1">
          <a:blip r:embed="rId20">
            <a:alphaModFix/>
          </a:blip>
          <a:srcRect/>
          <a:stretch/>
        </p:blipFill>
        <p:spPr>
          <a:xfrm>
            <a:off x="3747168" y="2099077"/>
            <a:ext cx="900090" cy="900090"/>
          </a:xfrm>
          <a:prstGeom prst="rect">
            <a:avLst/>
          </a:prstGeom>
          <a:noFill/>
          <a:ln>
            <a:noFill/>
          </a:ln>
        </p:spPr>
      </p:pic>
      <p:pic>
        <p:nvPicPr>
          <p:cNvPr id="723" name="Google Shape;723;p80"/>
          <p:cNvPicPr preferRelativeResize="0"/>
          <p:nvPr/>
        </p:nvPicPr>
        <p:blipFill rotWithShape="1">
          <a:blip r:embed="rId21">
            <a:alphaModFix/>
          </a:blip>
          <a:srcRect/>
          <a:stretch/>
        </p:blipFill>
        <p:spPr>
          <a:xfrm>
            <a:off x="335963" y="1830198"/>
            <a:ext cx="530630" cy="1282490"/>
          </a:xfrm>
          <a:prstGeom prst="rect">
            <a:avLst/>
          </a:prstGeom>
          <a:noFill/>
          <a:ln>
            <a:noFill/>
          </a:ln>
        </p:spPr>
      </p:pic>
      <p:pic>
        <p:nvPicPr>
          <p:cNvPr id="724" name="Google Shape;724;p80"/>
          <p:cNvPicPr preferRelativeResize="0"/>
          <p:nvPr/>
        </p:nvPicPr>
        <p:blipFill rotWithShape="1">
          <a:blip r:embed="rId22">
            <a:alphaModFix/>
          </a:blip>
          <a:srcRect/>
          <a:stretch/>
        </p:blipFill>
        <p:spPr>
          <a:xfrm>
            <a:off x="2577392" y="1927540"/>
            <a:ext cx="702389" cy="1243165"/>
          </a:xfrm>
          <a:prstGeom prst="rect">
            <a:avLst/>
          </a:prstGeom>
          <a:noFill/>
          <a:ln>
            <a:noFill/>
          </a:ln>
        </p:spPr>
      </p:pic>
      <p:pic>
        <p:nvPicPr>
          <p:cNvPr id="725" name="Google Shape;725;p80"/>
          <p:cNvPicPr preferRelativeResize="0"/>
          <p:nvPr/>
        </p:nvPicPr>
        <p:blipFill rotWithShape="1">
          <a:blip r:embed="rId23">
            <a:alphaModFix/>
          </a:blip>
          <a:srcRect/>
          <a:stretch/>
        </p:blipFill>
        <p:spPr>
          <a:xfrm>
            <a:off x="1424381" y="2036032"/>
            <a:ext cx="655245" cy="974343"/>
          </a:xfrm>
          <a:prstGeom prst="rect">
            <a:avLst/>
          </a:prstGeom>
          <a:noFill/>
          <a:ln>
            <a:noFill/>
          </a:ln>
        </p:spPr>
      </p:pic>
      <p:pic>
        <p:nvPicPr>
          <p:cNvPr id="726" name="Google Shape;726;p80"/>
          <p:cNvPicPr preferRelativeResize="0"/>
          <p:nvPr/>
        </p:nvPicPr>
        <p:blipFill rotWithShape="1">
          <a:blip r:embed="rId24">
            <a:alphaModFix/>
          </a:blip>
          <a:srcRect/>
          <a:stretch/>
        </p:blipFill>
        <p:spPr>
          <a:xfrm>
            <a:off x="7470236" y="2821377"/>
            <a:ext cx="976561" cy="476658"/>
          </a:xfrm>
          <a:prstGeom prst="rect">
            <a:avLst/>
          </a:prstGeom>
          <a:noFill/>
          <a:ln>
            <a:noFill/>
          </a:ln>
        </p:spPr>
      </p:pic>
      <p:pic>
        <p:nvPicPr>
          <p:cNvPr id="727" name="Google Shape;727;p80"/>
          <p:cNvPicPr preferRelativeResize="0"/>
          <p:nvPr/>
        </p:nvPicPr>
        <p:blipFill rotWithShape="1">
          <a:blip r:embed="rId25">
            <a:alphaModFix/>
          </a:blip>
          <a:srcRect/>
          <a:stretch/>
        </p:blipFill>
        <p:spPr>
          <a:xfrm>
            <a:off x="7388614" y="2156091"/>
            <a:ext cx="1260186" cy="396707"/>
          </a:xfrm>
          <a:prstGeom prst="rect">
            <a:avLst/>
          </a:prstGeom>
          <a:noFill/>
          <a:ln>
            <a:noFill/>
          </a:ln>
        </p:spPr>
      </p:pic>
      <p:pic>
        <p:nvPicPr>
          <p:cNvPr id="728" name="Google Shape;728;p80"/>
          <p:cNvPicPr preferRelativeResize="0"/>
          <p:nvPr/>
        </p:nvPicPr>
        <p:blipFill rotWithShape="1">
          <a:blip r:embed="rId26">
            <a:alphaModFix/>
          </a:blip>
          <a:srcRect/>
          <a:stretch/>
        </p:blipFill>
        <p:spPr>
          <a:xfrm>
            <a:off x="4914775" y="2234463"/>
            <a:ext cx="955104" cy="473969"/>
          </a:xfrm>
          <a:prstGeom prst="rect">
            <a:avLst/>
          </a:prstGeom>
          <a:noFill/>
          <a:ln>
            <a:noFill/>
          </a:ln>
        </p:spPr>
      </p:pic>
      <p:pic>
        <p:nvPicPr>
          <p:cNvPr id="729" name="Google Shape;729;p80"/>
          <p:cNvPicPr preferRelativeResize="0"/>
          <p:nvPr/>
        </p:nvPicPr>
        <p:blipFill rotWithShape="1">
          <a:blip r:embed="rId27">
            <a:alphaModFix/>
          </a:blip>
          <a:srcRect/>
          <a:stretch/>
        </p:blipFill>
        <p:spPr>
          <a:xfrm>
            <a:off x="5114641" y="2898876"/>
            <a:ext cx="729773" cy="636818"/>
          </a:xfrm>
          <a:prstGeom prst="rect">
            <a:avLst/>
          </a:prstGeom>
          <a:noFill/>
          <a:ln>
            <a:noFill/>
          </a:ln>
        </p:spPr>
      </p:pic>
      <p:pic>
        <p:nvPicPr>
          <p:cNvPr id="730" name="Google Shape;730;p80"/>
          <p:cNvPicPr preferRelativeResize="0"/>
          <p:nvPr/>
        </p:nvPicPr>
        <p:blipFill rotWithShape="1">
          <a:blip r:embed="rId28">
            <a:alphaModFix/>
          </a:blip>
          <a:srcRect/>
          <a:stretch/>
        </p:blipFill>
        <p:spPr>
          <a:xfrm>
            <a:off x="6186452" y="2395836"/>
            <a:ext cx="967189" cy="59942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7"/>
          <p:cNvSpPr txBox="1">
            <a:spLocks noGrp="1"/>
          </p:cNvSpPr>
          <p:nvPr>
            <p:ph type="title"/>
          </p:nvPr>
        </p:nvSpPr>
        <p:spPr>
          <a:xfrm>
            <a:off x="793400" y="1864000"/>
            <a:ext cx="7341300" cy="10872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nl"/>
              <a:t>Eerst de communicatie kit downloaden! </a:t>
            </a:r>
            <a:endParaRPr/>
          </a:p>
          <a:p>
            <a:pPr marL="0" lvl="0" indent="0" algn="ctr" rtl="0">
              <a:spcBef>
                <a:spcPts val="0"/>
              </a:spcBef>
              <a:spcAft>
                <a:spcPts val="0"/>
              </a:spcAft>
              <a:buNone/>
            </a:pPr>
            <a:endParaRPr/>
          </a:p>
          <a:p>
            <a:pPr marL="0" lvl="0" indent="0" algn="ctr" rtl="0">
              <a:spcBef>
                <a:spcPts val="0"/>
              </a:spcBef>
              <a:spcAft>
                <a:spcPts val="0"/>
              </a:spcAft>
              <a:buNone/>
            </a:pPr>
            <a:r>
              <a:rPr lang="nl"/>
              <a:t>Om wijzigingen te kunnen maken.</a:t>
            </a:r>
            <a:endParaRPr/>
          </a:p>
        </p:txBody>
      </p:sp>
      <p:sp>
        <p:nvSpPr>
          <p:cNvPr id="400" name="Google Shape;400;p57"/>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58"/>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Wij doen veel, wat jullie zelf nog kunnen doen:</a:t>
            </a:r>
            <a:endParaRPr/>
          </a:p>
        </p:txBody>
      </p:sp>
      <p:sp>
        <p:nvSpPr>
          <p:cNvPr id="406" name="Google Shape;406;p58"/>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4</a:t>
            </a:fld>
            <a:endParaRPr/>
          </a:p>
        </p:txBody>
      </p:sp>
      <p:sp>
        <p:nvSpPr>
          <p:cNvPr id="407" name="Google Shape;407;p58"/>
          <p:cNvSpPr/>
          <p:nvPr/>
        </p:nvSpPr>
        <p:spPr>
          <a:xfrm>
            <a:off x="2062575" y="1329800"/>
            <a:ext cx="4547400" cy="2536800"/>
          </a:xfrm>
          <a:prstGeom prst="roundRect">
            <a:avLst>
              <a:gd name="adj" fmla="val 16667"/>
            </a:avLst>
          </a:pr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58"/>
          <p:cNvSpPr txBox="1">
            <a:spLocks noGrp="1"/>
          </p:cNvSpPr>
          <p:nvPr>
            <p:ph type="body" idx="1"/>
          </p:nvPr>
        </p:nvSpPr>
        <p:spPr>
          <a:xfrm>
            <a:off x="2432150" y="1727900"/>
            <a:ext cx="4111800" cy="2020200"/>
          </a:xfrm>
          <a:prstGeom prst="rect">
            <a:avLst/>
          </a:prstGeom>
        </p:spPr>
        <p:txBody>
          <a:bodyPr spcFirstLastPara="1" wrap="square" lIns="91425" tIns="91425" rIns="91425" bIns="91425" anchor="t" anchorCtr="0">
            <a:normAutofit/>
          </a:bodyPr>
          <a:lstStyle/>
          <a:p>
            <a:pPr marL="457200" lvl="0" indent="-323850" algn="l" rtl="0">
              <a:lnSpc>
                <a:spcPct val="150000"/>
              </a:lnSpc>
              <a:spcBef>
                <a:spcPts val="0"/>
              </a:spcBef>
              <a:spcAft>
                <a:spcPts val="0"/>
              </a:spcAft>
              <a:buClr>
                <a:schemeClr val="lt1"/>
              </a:buClr>
              <a:buSzPts val="1500"/>
              <a:buAutoNum type="arabicPeriod"/>
            </a:pPr>
            <a:r>
              <a:rPr lang="nl" sz="1500">
                <a:solidFill>
                  <a:schemeClr val="lt1"/>
                </a:solidFill>
              </a:rPr>
              <a:t>Schoollogo erop plakken.</a:t>
            </a:r>
            <a:endParaRPr sz="1500">
              <a:solidFill>
                <a:schemeClr val="lt1"/>
              </a:solidFill>
            </a:endParaRPr>
          </a:p>
          <a:p>
            <a:pPr marL="457200" lvl="0" indent="-323850" algn="l" rtl="0">
              <a:lnSpc>
                <a:spcPct val="150000"/>
              </a:lnSpc>
              <a:spcBef>
                <a:spcPts val="0"/>
              </a:spcBef>
              <a:spcAft>
                <a:spcPts val="0"/>
              </a:spcAft>
              <a:buClr>
                <a:schemeClr val="lt1"/>
              </a:buClr>
              <a:buSzPts val="1500"/>
              <a:buAutoNum type="arabicPeriod"/>
            </a:pPr>
            <a:r>
              <a:rPr lang="nl" sz="1500">
                <a:solidFill>
                  <a:schemeClr val="lt1"/>
                </a:solidFill>
              </a:rPr>
              <a:t>Tekst aanpassen indien gewenst.</a:t>
            </a:r>
            <a:endParaRPr sz="1500">
              <a:solidFill>
                <a:schemeClr val="lt1"/>
              </a:solidFill>
            </a:endParaRPr>
          </a:p>
          <a:p>
            <a:pPr marL="457200" lvl="0" indent="-323850" algn="l" rtl="0">
              <a:lnSpc>
                <a:spcPct val="150000"/>
              </a:lnSpc>
              <a:spcBef>
                <a:spcPts val="0"/>
              </a:spcBef>
              <a:spcAft>
                <a:spcPts val="0"/>
              </a:spcAft>
              <a:buClr>
                <a:schemeClr val="lt1"/>
              </a:buClr>
              <a:buSzPts val="1500"/>
              <a:buAutoNum type="arabicPeriod"/>
            </a:pPr>
            <a:r>
              <a:rPr lang="nl" sz="1500">
                <a:solidFill>
                  <a:schemeClr val="lt1"/>
                </a:solidFill>
              </a:rPr>
              <a:t>Iconen wijzigen?</a:t>
            </a:r>
            <a:endParaRPr sz="1500">
              <a:solidFill>
                <a:schemeClr val="lt1"/>
              </a:solidFill>
            </a:endParaRPr>
          </a:p>
          <a:p>
            <a:pPr marL="457200" lvl="0" indent="-323850" algn="l" rtl="0">
              <a:lnSpc>
                <a:spcPct val="150000"/>
              </a:lnSpc>
              <a:spcBef>
                <a:spcPts val="0"/>
              </a:spcBef>
              <a:spcAft>
                <a:spcPts val="0"/>
              </a:spcAft>
              <a:buClr>
                <a:schemeClr val="lt1"/>
              </a:buClr>
              <a:buSzPts val="1500"/>
              <a:buAutoNum type="arabicPeriod"/>
            </a:pPr>
            <a:r>
              <a:rPr lang="nl" sz="1500">
                <a:solidFill>
                  <a:schemeClr val="lt1"/>
                </a:solidFill>
              </a:rPr>
              <a:t>Afbeelding downloaden.</a:t>
            </a:r>
            <a:endParaRPr sz="1500">
              <a:solidFill>
                <a:schemeClr val="lt1"/>
              </a:solidFill>
            </a:endParaRPr>
          </a:p>
          <a:p>
            <a:pPr marL="457200" lvl="0" indent="-323850" algn="l" rtl="0">
              <a:lnSpc>
                <a:spcPct val="150000"/>
              </a:lnSpc>
              <a:spcBef>
                <a:spcPts val="0"/>
              </a:spcBef>
              <a:spcAft>
                <a:spcPts val="0"/>
              </a:spcAft>
              <a:buClr>
                <a:schemeClr val="lt1"/>
              </a:buClr>
              <a:buSzPts val="1500"/>
              <a:buAutoNum type="arabicPeriod"/>
            </a:pPr>
            <a:r>
              <a:rPr lang="nl" sz="1500">
                <a:solidFill>
                  <a:schemeClr val="lt1"/>
                </a:solidFill>
              </a:rPr>
              <a:t>Posten/Printen/Versturen!</a:t>
            </a:r>
            <a:endParaRPr sz="15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9"/>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Voor welke kanalen is het bedoeld?</a:t>
            </a:r>
            <a:endParaRPr/>
          </a:p>
        </p:txBody>
      </p:sp>
      <p:sp>
        <p:nvSpPr>
          <p:cNvPr id="414" name="Google Shape;414;p59"/>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5</a:t>
            </a:fld>
            <a:endParaRPr/>
          </a:p>
        </p:txBody>
      </p:sp>
      <p:sp>
        <p:nvSpPr>
          <p:cNvPr id="415" name="Google Shape;415;p59"/>
          <p:cNvSpPr/>
          <p:nvPr/>
        </p:nvSpPr>
        <p:spPr>
          <a:xfrm>
            <a:off x="2062575" y="1329800"/>
            <a:ext cx="4547400" cy="2536800"/>
          </a:xfrm>
          <a:prstGeom prst="roundRect">
            <a:avLst>
              <a:gd name="adj" fmla="val 16667"/>
            </a:avLst>
          </a:pr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59"/>
          <p:cNvSpPr txBox="1">
            <a:spLocks noGrp="1"/>
          </p:cNvSpPr>
          <p:nvPr>
            <p:ph type="body" idx="1"/>
          </p:nvPr>
        </p:nvSpPr>
        <p:spPr>
          <a:xfrm>
            <a:off x="2242975" y="1721575"/>
            <a:ext cx="4258800" cy="20202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nl" sz="1600" b="1" dirty="0">
                <a:solidFill>
                  <a:schemeClr val="lt1"/>
                </a:solidFill>
              </a:rPr>
              <a:t>Alle kanalen die jullie hanteren! Denk aan:</a:t>
            </a:r>
            <a:endParaRPr sz="1600" b="1" dirty="0">
              <a:solidFill>
                <a:schemeClr val="lt1"/>
              </a:solidFill>
            </a:endParaRPr>
          </a:p>
          <a:p>
            <a:pPr marL="457200" lvl="0" indent="-330200" algn="l" rtl="0">
              <a:lnSpc>
                <a:spcPct val="150000"/>
              </a:lnSpc>
              <a:spcBef>
                <a:spcPts val="1200"/>
              </a:spcBef>
              <a:spcAft>
                <a:spcPts val="0"/>
              </a:spcAft>
              <a:buClr>
                <a:schemeClr val="lt1"/>
              </a:buClr>
              <a:buSzPts val="1600"/>
              <a:buChar char="-"/>
            </a:pPr>
            <a:r>
              <a:rPr lang="nl" sz="1600" b="1" dirty="0">
                <a:solidFill>
                  <a:schemeClr val="lt1"/>
                </a:solidFill>
              </a:rPr>
              <a:t>Parro &amp; Social Schools</a:t>
            </a:r>
            <a:endParaRPr sz="1600" b="1" dirty="0">
              <a:solidFill>
                <a:schemeClr val="lt1"/>
              </a:solidFill>
            </a:endParaRPr>
          </a:p>
          <a:p>
            <a:pPr marL="457200" lvl="0" indent="-330200" algn="l" rtl="0">
              <a:lnSpc>
                <a:spcPct val="150000"/>
              </a:lnSpc>
              <a:spcBef>
                <a:spcPts val="0"/>
              </a:spcBef>
              <a:spcAft>
                <a:spcPts val="0"/>
              </a:spcAft>
              <a:buClr>
                <a:schemeClr val="lt1"/>
              </a:buClr>
              <a:buSzPts val="1600"/>
              <a:buChar char="-"/>
            </a:pPr>
            <a:r>
              <a:rPr lang="nl" sz="1600" b="1" dirty="0">
                <a:solidFill>
                  <a:schemeClr val="lt1"/>
                </a:solidFill>
              </a:rPr>
              <a:t>Facebook, Instagram, LinkedIn</a:t>
            </a:r>
            <a:endParaRPr sz="1600" b="1" dirty="0">
              <a:solidFill>
                <a:schemeClr val="lt1"/>
              </a:solidFill>
            </a:endParaRPr>
          </a:p>
          <a:p>
            <a:pPr marL="457200" lvl="0" indent="-330200" algn="l" rtl="0">
              <a:lnSpc>
                <a:spcPct val="150000"/>
              </a:lnSpc>
              <a:spcBef>
                <a:spcPts val="0"/>
              </a:spcBef>
              <a:spcAft>
                <a:spcPts val="0"/>
              </a:spcAft>
              <a:buClr>
                <a:schemeClr val="lt1"/>
              </a:buClr>
              <a:buSzPts val="1600"/>
              <a:buChar char="-"/>
            </a:pPr>
            <a:r>
              <a:rPr lang="nl" sz="1600" b="1" dirty="0">
                <a:solidFill>
                  <a:schemeClr val="lt1"/>
                </a:solidFill>
              </a:rPr>
              <a:t>Nieuwsbrief</a:t>
            </a:r>
            <a:endParaRPr sz="1600" b="1" dirty="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0"/>
          <p:cNvSpPr txBox="1">
            <a:spLocks noGrp="1"/>
          </p:cNvSpPr>
          <p:nvPr>
            <p:ph type="title"/>
          </p:nvPr>
        </p:nvSpPr>
        <p:spPr>
          <a:xfrm>
            <a:off x="583850" y="301750"/>
            <a:ext cx="72558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Wanneer posten we iets?</a:t>
            </a:r>
            <a:endParaRPr/>
          </a:p>
        </p:txBody>
      </p:sp>
      <p:sp>
        <p:nvSpPr>
          <p:cNvPr id="422" name="Google Shape;422;p60"/>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6</a:t>
            </a:fld>
            <a:endParaRPr/>
          </a:p>
        </p:txBody>
      </p:sp>
      <p:sp>
        <p:nvSpPr>
          <p:cNvPr id="423" name="Google Shape;423;p60"/>
          <p:cNvSpPr/>
          <p:nvPr/>
        </p:nvSpPr>
        <p:spPr>
          <a:xfrm>
            <a:off x="2062575" y="1329800"/>
            <a:ext cx="4547400" cy="2536800"/>
          </a:xfrm>
          <a:prstGeom prst="roundRect">
            <a:avLst>
              <a:gd name="adj" fmla="val 16667"/>
            </a:avLst>
          </a:pr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60"/>
          <p:cNvSpPr txBox="1">
            <a:spLocks noGrp="1"/>
          </p:cNvSpPr>
          <p:nvPr>
            <p:ph type="body" idx="1"/>
          </p:nvPr>
        </p:nvSpPr>
        <p:spPr>
          <a:xfrm>
            <a:off x="2242975" y="1561650"/>
            <a:ext cx="4258800" cy="20202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nl" sz="1600" b="1">
                <a:solidFill>
                  <a:schemeClr val="lt1"/>
                </a:solidFill>
              </a:rPr>
              <a:t>Dat is aan jullie om te bepalen. </a:t>
            </a:r>
            <a:endParaRPr sz="1600" b="1">
              <a:solidFill>
                <a:schemeClr val="lt1"/>
              </a:solidFill>
            </a:endParaRPr>
          </a:p>
          <a:p>
            <a:pPr marL="0" lvl="0" indent="0" algn="l" rtl="0">
              <a:lnSpc>
                <a:spcPct val="150000"/>
              </a:lnSpc>
              <a:spcBef>
                <a:spcPts val="1200"/>
              </a:spcBef>
              <a:spcAft>
                <a:spcPts val="1200"/>
              </a:spcAft>
              <a:buNone/>
            </a:pPr>
            <a:r>
              <a:rPr lang="nl" sz="1600" b="1">
                <a:solidFill>
                  <a:schemeClr val="lt1"/>
                </a:solidFill>
              </a:rPr>
              <a:t>1x per maand op ieder kanaal is wel het gemiddelde om jullie community genoeg te triggeren.</a:t>
            </a:r>
            <a:endParaRPr sz="1600" b="1">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61"/>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7</a:t>
            </a:fld>
            <a:endParaRPr/>
          </a:p>
        </p:txBody>
      </p:sp>
      <p:sp>
        <p:nvSpPr>
          <p:cNvPr id="430" name="Google Shape;430;p61"/>
          <p:cNvSpPr txBox="1"/>
          <p:nvPr/>
        </p:nvSpPr>
        <p:spPr>
          <a:xfrm>
            <a:off x="704325" y="1802425"/>
            <a:ext cx="3540300" cy="2635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nl" sz="887">
                <a:solidFill>
                  <a:srgbClr val="222222"/>
                </a:solidFill>
                <a:highlight>
                  <a:srgbClr val="FFFFFF"/>
                </a:highlight>
                <a:latin typeface="Nunito"/>
                <a:ea typeface="Nunito"/>
                <a:cs typeface="Nunito"/>
                <a:sym typeface="Nunito"/>
              </a:rPr>
              <a:t>☀️ De zon schijnt al even en de zomervakantie is in zicht 👀</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 Die truien en sjaals hebben we de komende tijd even niet nodig. Wat heb jij deze winter niet gedragen? De vuistregel 👊 die wij volgen: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b="1">
                <a:solidFill>
                  <a:srgbClr val="222222"/>
                </a:solidFill>
                <a:highlight>
                  <a:srgbClr val="FFFFFF"/>
                </a:highlight>
                <a:latin typeface="Nunito"/>
                <a:ea typeface="Nunito"/>
                <a:cs typeface="Nunito"/>
                <a:sym typeface="Nunito"/>
              </a:rPr>
              <a:t>“Ligt het kledingstuk al 2 jaar ongedragen in de kast, dan zal ik het waarschijnlijk niet meer dragen en kan ik iemand anders er blij mee maken.”</a:t>
            </a:r>
            <a:endParaRPr sz="887" b="1">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0"/>
              </a:spcAft>
              <a:buSzPts val="688"/>
              <a:buNone/>
            </a:pPr>
            <a:r>
              <a:rPr lang="nl" sz="887">
                <a:solidFill>
                  <a:srgbClr val="222222"/>
                </a:solidFill>
                <a:highlight>
                  <a:srgbClr val="FFFFFF"/>
                </a:highlight>
                <a:latin typeface="Nunito"/>
                <a:ea typeface="Nunito"/>
                <a:cs typeface="Nunito"/>
                <a:sym typeface="Nunito"/>
              </a:rPr>
              <a:t>🩳👖🧤Duik jij deze zomer de kast ook even in? Dan komen wij nog een stukje dichter in de buurt bij het realiseren van ons groene schoolplein.</a:t>
            </a:r>
            <a:endParaRPr sz="887">
              <a:solidFill>
                <a:srgbClr val="222222"/>
              </a:solidFill>
              <a:highlight>
                <a:srgbClr val="FFFFFF"/>
              </a:highlight>
              <a:latin typeface="Nunito"/>
              <a:ea typeface="Nunito"/>
              <a:cs typeface="Nunito"/>
              <a:sym typeface="Nunito"/>
            </a:endParaRPr>
          </a:p>
          <a:p>
            <a:pPr marL="0" lvl="0" indent="0" algn="l" rtl="0">
              <a:lnSpc>
                <a:spcPct val="95000"/>
              </a:lnSpc>
              <a:spcBef>
                <a:spcPts val="1200"/>
              </a:spcBef>
              <a:spcAft>
                <a:spcPts val="1200"/>
              </a:spcAft>
              <a:buSzPts val="688"/>
              <a:buNone/>
            </a:pPr>
            <a:r>
              <a:rPr lang="nl" sz="887">
                <a:solidFill>
                  <a:srgbClr val="222222"/>
                </a:solidFill>
                <a:highlight>
                  <a:srgbClr val="FFFFFF"/>
                </a:highlight>
                <a:latin typeface="Nunito"/>
                <a:ea typeface="Nunito"/>
                <a:cs typeface="Nunito"/>
                <a:sym typeface="Nunito"/>
              </a:rPr>
              <a:t>🌳 Bekijk nog eens waar wij voor sparen op: </a:t>
            </a:r>
            <a:br>
              <a:rPr lang="nl" sz="887">
                <a:solidFill>
                  <a:srgbClr val="222222"/>
                </a:solidFill>
                <a:highlight>
                  <a:srgbClr val="FFFFFF"/>
                </a:highlight>
                <a:latin typeface="Nunito"/>
                <a:ea typeface="Nunito"/>
                <a:cs typeface="Nunito"/>
                <a:sym typeface="Nunito"/>
              </a:rPr>
            </a:br>
            <a:r>
              <a:rPr lang="nl" sz="887" u="sng">
                <a:solidFill>
                  <a:schemeClr val="hlink"/>
                </a:solidFill>
                <a:highlight>
                  <a:srgbClr val="FFFFFF"/>
                </a:highlight>
                <a:latin typeface="Nunito"/>
                <a:ea typeface="Nunito"/>
                <a:cs typeface="Nunito"/>
                <a:sym typeface="Nunito"/>
                <a:hlinkClick r:id="rId3"/>
              </a:rPr>
              <a:t>https://waste2green.nl/tussenstand/</a:t>
            </a:r>
            <a:endParaRPr sz="887">
              <a:solidFill>
                <a:srgbClr val="222222"/>
              </a:solidFill>
              <a:highlight>
                <a:srgbClr val="FFFFFF"/>
              </a:highlight>
              <a:latin typeface="Nunito"/>
              <a:ea typeface="Nunito"/>
              <a:cs typeface="Nunito"/>
              <a:sym typeface="Nunito"/>
            </a:endParaRPr>
          </a:p>
        </p:txBody>
      </p:sp>
      <p:sp>
        <p:nvSpPr>
          <p:cNvPr id="431" name="Google Shape;431;p61"/>
          <p:cNvSpPr txBox="1">
            <a:spLocks noGrp="1"/>
          </p:cNvSpPr>
          <p:nvPr>
            <p:ph type="title"/>
          </p:nvPr>
        </p:nvSpPr>
        <p:spPr>
          <a:xfrm>
            <a:off x="583850" y="301750"/>
            <a:ext cx="4640100" cy="572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nl"/>
              <a:t>Even een voorbeeld:</a:t>
            </a:r>
            <a:endParaRPr/>
          </a:p>
        </p:txBody>
      </p:sp>
      <p:sp>
        <p:nvSpPr>
          <p:cNvPr id="432" name="Google Shape;432;p61"/>
          <p:cNvSpPr txBox="1"/>
          <p:nvPr/>
        </p:nvSpPr>
        <p:spPr>
          <a:xfrm>
            <a:off x="5351725" y="713232"/>
            <a:ext cx="1159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Schoollogo</a:t>
            </a:r>
            <a:endParaRPr>
              <a:solidFill>
                <a:srgbClr val="595959"/>
              </a:solidFill>
              <a:latin typeface="Nunito"/>
              <a:ea typeface="Nunito"/>
              <a:cs typeface="Nunito"/>
              <a:sym typeface="Nunito"/>
            </a:endParaRPr>
          </a:p>
        </p:txBody>
      </p:sp>
      <p:pic>
        <p:nvPicPr>
          <p:cNvPr id="433" name="Google Shape;433;p61"/>
          <p:cNvPicPr preferRelativeResize="0"/>
          <p:nvPr/>
        </p:nvPicPr>
        <p:blipFill rotWithShape="1">
          <a:blip r:embed="rId4">
            <a:alphaModFix/>
          </a:blip>
          <a:srcRect/>
          <a:stretch/>
        </p:blipFill>
        <p:spPr>
          <a:xfrm rot="-9432754" flipH="1">
            <a:off x="6495173" y="768096"/>
            <a:ext cx="1194752" cy="337515"/>
          </a:xfrm>
          <a:prstGeom prst="rect">
            <a:avLst/>
          </a:prstGeom>
          <a:noFill/>
          <a:ln>
            <a:noFill/>
          </a:ln>
        </p:spPr>
      </p:pic>
      <p:sp>
        <p:nvSpPr>
          <p:cNvPr id="434" name="Google Shape;434;p61"/>
          <p:cNvSpPr txBox="1"/>
          <p:nvPr/>
        </p:nvSpPr>
        <p:spPr>
          <a:xfrm>
            <a:off x="628125" y="1384700"/>
            <a:ext cx="359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
                <a:solidFill>
                  <a:srgbClr val="595959"/>
                </a:solidFill>
                <a:latin typeface="Nunito"/>
                <a:ea typeface="Nunito"/>
                <a:cs typeface="Nunito"/>
                <a:sym typeface="Nunito"/>
              </a:rPr>
              <a:t>Tekst bij post:</a:t>
            </a:r>
            <a:endParaRPr>
              <a:solidFill>
                <a:srgbClr val="595959"/>
              </a:solidFill>
              <a:latin typeface="Nunito"/>
              <a:ea typeface="Nunito"/>
              <a:cs typeface="Nunito"/>
              <a:sym typeface="Nunito"/>
            </a:endParaRPr>
          </a:p>
        </p:txBody>
      </p:sp>
      <p:sp>
        <p:nvSpPr>
          <p:cNvPr id="435" name="Google Shape;435;p61"/>
          <p:cNvSpPr/>
          <p:nvPr/>
        </p:nvSpPr>
        <p:spPr>
          <a:xfrm>
            <a:off x="5242900" y="1111025"/>
            <a:ext cx="3240000" cy="3243600"/>
          </a:xfrm>
          <a:prstGeom prst="rect">
            <a:avLst/>
          </a:prstGeom>
          <a:solidFill>
            <a:srgbClr val="11B62A"/>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6" name="Google Shape;436;p61"/>
          <p:cNvPicPr preferRelativeResize="0"/>
          <p:nvPr/>
        </p:nvPicPr>
        <p:blipFill rotWithShape="1">
          <a:blip r:embed="rId5">
            <a:alphaModFix/>
          </a:blip>
          <a:srcRect l="38187" t="4445" r="-1643" b="16876"/>
          <a:stretch/>
        </p:blipFill>
        <p:spPr>
          <a:xfrm rot="5400000" flipH="1">
            <a:off x="5496800" y="2648325"/>
            <a:ext cx="1459551" cy="1948450"/>
          </a:xfrm>
          <a:prstGeom prst="rect">
            <a:avLst/>
          </a:prstGeom>
          <a:noFill/>
          <a:ln>
            <a:noFill/>
          </a:ln>
        </p:spPr>
      </p:pic>
      <p:pic>
        <p:nvPicPr>
          <p:cNvPr id="437" name="Google Shape;437;p61"/>
          <p:cNvPicPr preferRelativeResize="0"/>
          <p:nvPr/>
        </p:nvPicPr>
        <p:blipFill rotWithShape="1">
          <a:blip r:embed="rId6">
            <a:alphaModFix/>
          </a:blip>
          <a:srcRect l="45388" t="-6112" b="31015"/>
          <a:stretch/>
        </p:blipFill>
        <p:spPr>
          <a:xfrm rot="-5400000">
            <a:off x="7251637" y="3119763"/>
            <a:ext cx="1067925" cy="1394599"/>
          </a:xfrm>
          <a:prstGeom prst="rect">
            <a:avLst/>
          </a:prstGeom>
          <a:noFill/>
          <a:ln>
            <a:noFill/>
          </a:ln>
        </p:spPr>
      </p:pic>
      <p:pic>
        <p:nvPicPr>
          <p:cNvPr id="438" name="Google Shape;438;p61"/>
          <p:cNvPicPr preferRelativeResize="0"/>
          <p:nvPr/>
        </p:nvPicPr>
        <p:blipFill rotWithShape="1">
          <a:blip r:embed="rId7">
            <a:alphaModFix/>
          </a:blip>
          <a:srcRect t="43738" r="39733"/>
          <a:stretch/>
        </p:blipFill>
        <p:spPr>
          <a:xfrm>
            <a:off x="7162724" y="1111025"/>
            <a:ext cx="1320175" cy="1170426"/>
          </a:xfrm>
          <a:prstGeom prst="rect">
            <a:avLst/>
          </a:prstGeom>
          <a:noFill/>
          <a:ln>
            <a:noFill/>
          </a:ln>
        </p:spPr>
      </p:pic>
      <p:sp>
        <p:nvSpPr>
          <p:cNvPr id="439" name="Google Shape;439;p61"/>
          <p:cNvSpPr txBox="1"/>
          <p:nvPr/>
        </p:nvSpPr>
        <p:spPr>
          <a:xfrm>
            <a:off x="5379825" y="3787575"/>
            <a:ext cx="1964100" cy="3693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2 jaar niet gedragen?</a:t>
            </a:r>
            <a:endParaRPr sz="1000">
              <a:solidFill>
                <a:srgbClr val="3D3D3D"/>
              </a:solidFill>
              <a:latin typeface="Poppins Medium"/>
              <a:ea typeface="Poppins Medium"/>
              <a:cs typeface="Poppins Medium"/>
              <a:sym typeface="Poppins Medium"/>
            </a:endParaRPr>
          </a:p>
          <a:p>
            <a:pPr marL="0" marR="0" lvl="0" indent="0" algn="l" rtl="0">
              <a:lnSpc>
                <a:spcPct val="140015"/>
              </a:lnSpc>
              <a:spcBef>
                <a:spcPts val="0"/>
              </a:spcBef>
              <a:spcAft>
                <a:spcPts val="0"/>
              </a:spcAft>
              <a:buNone/>
            </a:pPr>
            <a:r>
              <a:rPr lang="nl" sz="1000">
                <a:solidFill>
                  <a:srgbClr val="3D3D3D"/>
                </a:solidFill>
                <a:latin typeface="Poppins Medium"/>
                <a:ea typeface="Poppins Medium"/>
                <a:cs typeface="Poppins Medium"/>
                <a:sym typeface="Poppins Medium"/>
              </a:rPr>
              <a:t>Geef het weg!</a:t>
            </a:r>
            <a:endParaRPr sz="1000">
              <a:solidFill>
                <a:srgbClr val="3D3D3D"/>
              </a:solidFill>
              <a:latin typeface="Poppins Medium"/>
              <a:ea typeface="Poppins Medium"/>
              <a:cs typeface="Poppins Medium"/>
              <a:sym typeface="Poppins Medium"/>
            </a:endParaRPr>
          </a:p>
        </p:txBody>
      </p:sp>
      <p:pic>
        <p:nvPicPr>
          <p:cNvPr id="440" name="Google Shape;440;p61"/>
          <p:cNvPicPr preferRelativeResize="0"/>
          <p:nvPr/>
        </p:nvPicPr>
        <p:blipFill>
          <a:blip r:embed="rId8">
            <a:alphaModFix/>
          </a:blip>
          <a:stretch>
            <a:fillRect/>
          </a:stretch>
        </p:blipFill>
        <p:spPr>
          <a:xfrm>
            <a:off x="5820500" y="1764200"/>
            <a:ext cx="1948500" cy="1938300"/>
          </a:xfrm>
          <a:prstGeom prst="ellipse">
            <a:avLst/>
          </a:prstGeom>
          <a:noFill/>
          <a:ln>
            <a:noFill/>
          </a:ln>
        </p:spPr>
      </p:pic>
      <p:sp>
        <p:nvSpPr>
          <p:cNvPr id="441" name="Google Shape;441;p61"/>
          <p:cNvSpPr txBox="1"/>
          <p:nvPr/>
        </p:nvSpPr>
        <p:spPr>
          <a:xfrm>
            <a:off x="5351725" y="1199000"/>
            <a:ext cx="1964100" cy="565200"/>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nl" sz="1700">
                <a:solidFill>
                  <a:srgbClr val="FFFFFF"/>
                </a:solidFill>
                <a:latin typeface="Exo 2 Black"/>
                <a:ea typeface="Exo 2 Black"/>
                <a:cs typeface="Exo 2 Black"/>
                <a:sym typeface="Exo 2 Black"/>
              </a:rPr>
              <a:t>Klaar met de</a:t>
            </a:r>
            <a:endParaRPr sz="1700">
              <a:solidFill>
                <a:srgbClr val="FFFFFF"/>
              </a:solidFill>
              <a:latin typeface="Exo 2 Black"/>
              <a:ea typeface="Exo 2 Black"/>
              <a:cs typeface="Exo 2 Black"/>
              <a:sym typeface="Exo 2 Black"/>
            </a:endParaRPr>
          </a:p>
          <a:p>
            <a:pPr marL="0" marR="0" lvl="0" indent="0" algn="l" rtl="0">
              <a:lnSpc>
                <a:spcPct val="116000"/>
              </a:lnSpc>
              <a:spcBef>
                <a:spcPts val="0"/>
              </a:spcBef>
              <a:spcAft>
                <a:spcPts val="0"/>
              </a:spcAft>
              <a:buNone/>
            </a:pPr>
            <a:r>
              <a:rPr lang="nl" sz="1700">
                <a:solidFill>
                  <a:srgbClr val="FFFFFF"/>
                </a:solidFill>
                <a:latin typeface="Exo 2 Black"/>
                <a:ea typeface="Exo 2 Black"/>
                <a:cs typeface="Exo 2 Black"/>
                <a:sym typeface="Exo 2 Black"/>
              </a:rPr>
              <a:t>winter!</a:t>
            </a:r>
            <a:endParaRPr sz="1700">
              <a:solidFill>
                <a:srgbClr val="FFFFFF"/>
              </a:solidFill>
              <a:latin typeface="Exo 2 Black"/>
              <a:ea typeface="Exo 2 Black"/>
              <a:cs typeface="Exo 2 Black"/>
              <a:sym typeface="Exo 2 Black"/>
            </a:endParaRPr>
          </a:p>
        </p:txBody>
      </p:sp>
      <p:sp>
        <p:nvSpPr>
          <p:cNvPr id="442" name="Google Shape;442;p61"/>
          <p:cNvSpPr/>
          <p:nvPr/>
        </p:nvSpPr>
        <p:spPr>
          <a:xfrm>
            <a:off x="5320727" y="1854223"/>
            <a:ext cx="841556" cy="568161"/>
          </a:xfrm>
          <a:custGeom>
            <a:avLst/>
            <a:gdLst/>
            <a:ahLst/>
            <a:cxnLst/>
            <a:rect l="l" t="t" r="r" b="b"/>
            <a:pathLst>
              <a:path w="2952829" h="2705529" extrusionOk="0">
                <a:moveTo>
                  <a:pt x="0" y="0"/>
                </a:moveTo>
                <a:lnTo>
                  <a:pt x="2952829" y="0"/>
                </a:lnTo>
                <a:lnTo>
                  <a:pt x="2952829" y="2705529"/>
                </a:lnTo>
                <a:lnTo>
                  <a:pt x="0" y="2705529"/>
                </a:lnTo>
                <a:lnTo>
                  <a:pt x="0" y="0"/>
                </a:lnTo>
                <a:close/>
              </a:path>
            </a:pathLst>
          </a:custGeom>
          <a:blipFill rotWithShape="1">
            <a:blip r:embed="rId9">
              <a:alphaModFix/>
            </a:blip>
            <a:stretch>
              <a:fillRect/>
            </a:stretch>
          </a:blipFill>
          <a:ln>
            <a:noFill/>
          </a:ln>
        </p:spPr>
        <p:txBody>
          <a:bodyPr/>
          <a:lstStyle/>
          <a:p>
            <a:endParaRPr lang="nl-NL"/>
          </a:p>
        </p:txBody>
      </p:sp>
      <p:sp>
        <p:nvSpPr>
          <p:cNvPr id="443" name="Google Shape;443;p61"/>
          <p:cNvSpPr/>
          <p:nvPr/>
        </p:nvSpPr>
        <p:spPr>
          <a:xfrm>
            <a:off x="5298137" y="2716901"/>
            <a:ext cx="1025466" cy="776124"/>
          </a:xfrm>
          <a:custGeom>
            <a:avLst/>
            <a:gdLst/>
            <a:ahLst/>
            <a:cxnLst/>
            <a:rect l="l" t="t" r="r" b="b"/>
            <a:pathLst>
              <a:path w="3229813" h="2874534" extrusionOk="0">
                <a:moveTo>
                  <a:pt x="0" y="0"/>
                </a:moveTo>
                <a:lnTo>
                  <a:pt x="3229814" y="0"/>
                </a:lnTo>
                <a:lnTo>
                  <a:pt x="3229814" y="2874534"/>
                </a:lnTo>
                <a:lnTo>
                  <a:pt x="0" y="2874534"/>
                </a:lnTo>
                <a:lnTo>
                  <a:pt x="0" y="0"/>
                </a:lnTo>
                <a:close/>
              </a:path>
            </a:pathLst>
          </a:custGeom>
          <a:blipFill rotWithShape="1">
            <a:blip r:embed="rId10">
              <a:alphaModFix/>
            </a:blip>
            <a:stretch>
              <a:fillRect/>
            </a:stretch>
          </a:blipFill>
          <a:ln>
            <a:noFill/>
          </a:ln>
        </p:spPr>
        <p:txBody>
          <a:bodyPr/>
          <a:lstStyle/>
          <a:p>
            <a:endParaRPr lang="nl-NL"/>
          </a:p>
        </p:txBody>
      </p:sp>
      <p:sp>
        <p:nvSpPr>
          <p:cNvPr id="444" name="Google Shape;444;p61"/>
          <p:cNvSpPr/>
          <p:nvPr/>
        </p:nvSpPr>
        <p:spPr>
          <a:xfrm>
            <a:off x="7118524" y="3664950"/>
            <a:ext cx="550653" cy="614553"/>
          </a:xfrm>
          <a:custGeom>
            <a:avLst/>
            <a:gdLst/>
            <a:ahLst/>
            <a:cxnLst/>
            <a:rect l="l" t="t" r="r" b="b"/>
            <a:pathLst>
              <a:path w="2318541" h="2793423" extrusionOk="0">
                <a:moveTo>
                  <a:pt x="0" y="0"/>
                </a:moveTo>
                <a:lnTo>
                  <a:pt x="2318541" y="0"/>
                </a:lnTo>
                <a:lnTo>
                  <a:pt x="2318541" y="2793423"/>
                </a:lnTo>
                <a:lnTo>
                  <a:pt x="0" y="2793423"/>
                </a:lnTo>
                <a:lnTo>
                  <a:pt x="0" y="0"/>
                </a:lnTo>
                <a:close/>
              </a:path>
            </a:pathLst>
          </a:custGeom>
          <a:blipFill rotWithShape="1">
            <a:blip r:embed="rId11">
              <a:alphaModFix/>
            </a:blip>
            <a:stretch>
              <a:fillRect/>
            </a:stretch>
          </a:blipFill>
          <a:ln>
            <a:noFill/>
          </a:ln>
        </p:spPr>
        <p:txBody>
          <a:bodyPr/>
          <a:lstStyle/>
          <a:p>
            <a:endParaRPr lang="nl-NL"/>
          </a:p>
        </p:txBody>
      </p:sp>
      <p:sp>
        <p:nvSpPr>
          <p:cNvPr id="445" name="Google Shape;445;p61"/>
          <p:cNvSpPr/>
          <p:nvPr/>
        </p:nvSpPr>
        <p:spPr>
          <a:xfrm>
            <a:off x="7512221" y="3717640"/>
            <a:ext cx="970678" cy="612991"/>
          </a:xfrm>
          <a:custGeom>
            <a:avLst/>
            <a:gdLst/>
            <a:ahLst/>
            <a:cxnLst/>
            <a:rect l="l" t="t" r="r" b="b"/>
            <a:pathLst>
              <a:path w="3806582" h="2755014" extrusionOk="0">
                <a:moveTo>
                  <a:pt x="0" y="0"/>
                </a:moveTo>
                <a:lnTo>
                  <a:pt x="3806582" y="0"/>
                </a:lnTo>
                <a:lnTo>
                  <a:pt x="3806582" y="2755013"/>
                </a:lnTo>
                <a:lnTo>
                  <a:pt x="0" y="2755013"/>
                </a:lnTo>
                <a:lnTo>
                  <a:pt x="0" y="0"/>
                </a:lnTo>
                <a:close/>
              </a:path>
            </a:pathLst>
          </a:custGeom>
          <a:blipFill rotWithShape="1">
            <a:blip r:embed="rId12">
              <a:alphaModFix/>
            </a:blip>
            <a:stretch>
              <a:fillRect/>
            </a:stretch>
          </a:blipFill>
          <a:ln>
            <a:noFill/>
          </a:ln>
        </p:spPr>
        <p:txBody>
          <a:bodyPr/>
          <a:lstStyle/>
          <a:p>
            <a:endParaRPr lang="nl-NL"/>
          </a:p>
        </p:txBody>
      </p:sp>
      <p:sp>
        <p:nvSpPr>
          <p:cNvPr id="446" name="Google Shape;446;p61"/>
          <p:cNvSpPr/>
          <p:nvPr/>
        </p:nvSpPr>
        <p:spPr>
          <a:xfrm>
            <a:off x="7591649" y="2629150"/>
            <a:ext cx="913380" cy="757918"/>
          </a:xfrm>
          <a:custGeom>
            <a:avLst/>
            <a:gdLst/>
            <a:ahLst/>
            <a:cxnLst/>
            <a:rect l="l" t="t" r="r" b="b"/>
            <a:pathLst>
              <a:path w="2994687" h="2972227" extrusionOk="0">
                <a:moveTo>
                  <a:pt x="0" y="0"/>
                </a:moveTo>
                <a:lnTo>
                  <a:pt x="2994687" y="0"/>
                </a:lnTo>
                <a:lnTo>
                  <a:pt x="2994687" y="2972227"/>
                </a:lnTo>
                <a:lnTo>
                  <a:pt x="0" y="2972227"/>
                </a:lnTo>
                <a:lnTo>
                  <a:pt x="0" y="0"/>
                </a:lnTo>
                <a:close/>
              </a:path>
            </a:pathLst>
          </a:custGeom>
          <a:blipFill rotWithShape="1">
            <a:blip r:embed="rId13">
              <a:alphaModFix/>
            </a:blip>
            <a:stretch>
              <a:fillRect/>
            </a:stretch>
          </a:blipFill>
          <a:ln>
            <a:noFill/>
          </a:ln>
        </p:spPr>
        <p:txBody>
          <a:bodyPr/>
          <a:lstStyle/>
          <a:p>
            <a:endParaRPr lang="nl-N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2"/>
          <p:cNvSpPr txBox="1">
            <a:spLocks noGrp="1"/>
          </p:cNvSpPr>
          <p:nvPr>
            <p:ph type="title"/>
          </p:nvPr>
        </p:nvSpPr>
        <p:spPr>
          <a:xfrm>
            <a:off x="793400" y="1864000"/>
            <a:ext cx="7341300" cy="1087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nl"/>
              <a:t>Thema 1: Nieuwe deelnemer</a:t>
            </a:r>
            <a:endParaRPr/>
          </a:p>
        </p:txBody>
      </p:sp>
      <p:sp>
        <p:nvSpPr>
          <p:cNvPr id="452" name="Google Shape;452;p62"/>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63"/>
          <p:cNvSpPr txBox="1">
            <a:spLocks noGrp="1"/>
          </p:cNvSpPr>
          <p:nvPr>
            <p:ph type="title"/>
          </p:nvPr>
        </p:nvSpPr>
        <p:spPr>
          <a:xfrm>
            <a:off x="793400" y="1864000"/>
            <a:ext cx="7341300" cy="1087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nl"/>
              <a:t>Thema 2: Groendoel Specifiek</a:t>
            </a:r>
            <a:endParaRPr/>
          </a:p>
        </p:txBody>
      </p:sp>
      <p:sp>
        <p:nvSpPr>
          <p:cNvPr id="458" name="Google Shape;458;p63"/>
          <p:cNvSpPr txBox="1">
            <a:spLocks noGrp="1"/>
          </p:cNvSpPr>
          <p:nvPr>
            <p:ph type="sldNum" idx="12"/>
          </p:nvPr>
        </p:nvSpPr>
        <p:spPr>
          <a:xfrm>
            <a:off x="8665999" y="47714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nl"/>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11B62A"/>
      </a:dk1>
      <a:lt1>
        <a:srgbClr val="FFFFFF"/>
      </a:lt1>
      <a:dk2>
        <a:srgbClr val="203040"/>
      </a:dk2>
      <a:lt2>
        <a:srgbClr val="EDF2F7"/>
      </a:lt2>
      <a:accent1>
        <a:srgbClr val="7395D7"/>
      </a:accent1>
      <a:accent2>
        <a:srgbClr val="040404"/>
      </a:accent2>
      <a:accent3>
        <a:srgbClr val="040404"/>
      </a:accent3>
      <a:accent4>
        <a:srgbClr val="193C7D"/>
      </a:accent4>
      <a:accent5>
        <a:srgbClr val="203040"/>
      </a:accent5>
      <a:accent6>
        <a:srgbClr val="51617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11B62A"/>
      </a:dk1>
      <a:lt1>
        <a:srgbClr val="FFFFFF"/>
      </a:lt1>
      <a:dk2>
        <a:srgbClr val="203040"/>
      </a:dk2>
      <a:lt2>
        <a:srgbClr val="EDF2F7"/>
      </a:lt2>
      <a:accent1>
        <a:srgbClr val="7395D7"/>
      </a:accent1>
      <a:accent2>
        <a:srgbClr val="040404"/>
      </a:accent2>
      <a:accent3>
        <a:srgbClr val="040404"/>
      </a:accent3>
      <a:accent4>
        <a:srgbClr val="193C7D"/>
      </a:accent4>
      <a:accent5>
        <a:srgbClr val="203040"/>
      </a:accent5>
      <a:accent6>
        <a:srgbClr val="51617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11B62A"/>
      </a:dk1>
      <a:lt1>
        <a:srgbClr val="FFFFFF"/>
      </a:lt1>
      <a:dk2>
        <a:srgbClr val="203040"/>
      </a:dk2>
      <a:lt2>
        <a:srgbClr val="EDF2F7"/>
      </a:lt2>
      <a:accent1>
        <a:srgbClr val="7395D7"/>
      </a:accent1>
      <a:accent2>
        <a:srgbClr val="040404"/>
      </a:accent2>
      <a:accent3>
        <a:srgbClr val="040404"/>
      </a:accent3>
      <a:accent4>
        <a:srgbClr val="193C7D"/>
      </a:accent4>
      <a:accent5>
        <a:srgbClr val="203040"/>
      </a:accent5>
      <a:accent6>
        <a:srgbClr val="51617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11B62A"/>
      </a:dk1>
      <a:lt1>
        <a:srgbClr val="FFFFFF"/>
      </a:lt1>
      <a:dk2>
        <a:srgbClr val="203040"/>
      </a:dk2>
      <a:lt2>
        <a:srgbClr val="EDF2F7"/>
      </a:lt2>
      <a:accent1>
        <a:srgbClr val="7395D7"/>
      </a:accent1>
      <a:accent2>
        <a:srgbClr val="040404"/>
      </a:accent2>
      <a:accent3>
        <a:srgbClr val="040404"/>
      </a:accent3>
      <a:accent4>
        <a:srgbClr val="193C7D"/>
      </a:accent4>
      <a:accent5>
        <a:srgbClr val="203040"/>
      </a:accent5>
      <a:accent6>
        <a:srgbClr val="51617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11B62A"/>
      </a:dk1>
      <a:lt1>
        <a:srgbClr val="FFFFFF"/>
      </a:lt1>
      <a:dk2>
        <a:srgbClr val="203040"/>
      </a:dk2>
      <a:lt2>
        <a:srgbClr val="EDF2F7"/>
      </a:lt2>
      <a:accent1>
        <a:srgbClr val="7395D7"/>
      </a:accent1>
      <a:accent2>
        <a:srgbClr val="040404"/>
      </a:accent2>
      <a:accent3>
        <a:srgbClr val="040404"/>
      </a:accent3>
      <a:accent4>
        <a:srgbClr val="193C7D"/>
      </a:accent4>
      <a:accent5>
        <a:srgbClr val="203040"/>
      </a:accent5>
      <a:accent6>
        <a:srgbClr val="51617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1435</Words>
  <Application>Microsoft Macintosh PowerPoint</Application>
  <PresentationFormat>Diavoorstelling (16:9)</PresentationFormat>
  <Paragraphs>155</Paragraphs>
  <Slides>26</Slides>
  <Notes>26</Notes>
  <HiddenSlides>0</HiddenSlides>
  <MMClips>0</MMClips>
  <ScaleCrop>false</ScaleCrop>
  <HeadingPairs>
    <vt:vector size="6" baseType="variant">
      <vt:variant>
        <vt:lpstr>Gebruikte lettertypen</vt:lpstr>
      </vt:variant>
      <vt:variant>
        <vt:i4>4</vt:i4>
      </vt:variant>
      <vt:variant>
        <vt:lpstr>Thema</vt:lpstr>
      </vt:variant>
      <vt:variant>
        <vt:i4>5</vt:i4>
      </vt:variant>
      <vt:variant>
        <vt:lpstr>Diatitels</vt:lpstr>
      </vt:variant>
      <vt:variant>
        <vt:i4>26</vt:i4>
      </vt:variant>
    </vt:vector>
  </HeadingPairs>
  <TitlesOfParts>
    <vt:vector size="35" baseType="lpstr">
      <vt:lpstr>Exo 2 Black</vt:lpstr>
      <vt:lpstr>Poppins Medium</vt:lpstr>
      <vt:lpstr>Arial</vt:lpstr>
      <vt:lpstr>Nunito</vt:lpstr>
      <vt:lpstr>Simple Light</vt:lpstr>
      <vt:lpstr>Simple Light</vt:lpstr>
      <vt:lpstr>Simple Light</vt:lpstr>
      <vt:lpstr>Simple Light</vt:lpstr>
      <vt:lpstr>Simple Light</vt:lpstr>
      <vt:lpstr>Communicatie kit</vt:lpstr>
      <vt:lpstr>Inhoudsopgave - thema’s </vt:lpstr>
      <vt:lpstr>Eerst de communicatie kit downloaden!   Om wijzigingen te kunnen maken.</vt:lpstr>
      <vt:lpstr>Wij doen veel, wat jullie zelf nog kunnen doen:</vt:lpstr>
      <vt:lpstr>Voor welke kanalen is het bedoeld?</vt:lpstr>
      <vt:lpstr>Wanneer posten we iets?</vt:lpstr>
      <vt:lpstr>Even een voorbeeld:</vt:lpstr>
      <vt:lpstr>Thema 1: Nieuwe deelnemer</vt:lpstr>
      <vt:lpstr>Thema 2: Groendoel Specifiek</vt:lpstr>
      <vt:lpstr>Algemene post (alleen foto)</vt:lpstr>
      <vt:lpstr>Insectenhotel (klaar)</vt:lpstr>
      <vt:lpstr>Zwerfkei (klaar)</vt:lpstr>
      <vt:lpstr>Wilgentunnel (klaar)</vt:lpstr>
      <vt:lpstr>Belevingspad (klaar)</vt:lpstr>
      <vt:lpstr>Voedselbosje</vt:lpstr>
      <vt:lpstr>Moestuinbak</vt:lpstr>
      <vt:lpstr>Regenton</vt:lpstr>
      <vt:lpstr>Thema 3: Kennis delen over Groen en textiel</vt:lpstr>
      <vt:lpstr>Thema 4: Tijd van het jaar</vt:lpstr>
      <vt:lpstr>School App &amp; Social-media post</vt:lpstr>
      <vt:lpstr>School App &amp; Social-media post</vt:lpstr>
      <vt:lpstr>Hierna volgen vrij te gebruiken iconen</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Furkan hoi</cp:lastModifiedBy>
  <cp:revision>2</cp:revision>
  <dcterms:modified xsi:type="dcterms:W3CDTF">2026-09-15T07:44:18Z</dcterms:modified>
</cp:coreProperties>
</file>